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2"/>
  </p:notesMasterIdLst>
  <p:handoutMasterIdLst>
    <p:handoutMasterId r:id="rId13"/>
  </p:handoutMasterIdLst>
  <p:sldIdLst>
    <p:sldId id="350" r:id="rId5"/>
    <p:sldId id="351" r:id="rId6"/>
    <p:sldId id="368" r:id="rId7"/>
    <p:sldId id="369" r:id="rId8"/>
    <p:sldId id="371" r:id="rId9"/>
    <p:sldId id="370" r:id="rId10"/>
    <p:sldId id="367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66FF99"/>
    <a:srgbClr val="FFFFB7"/>
    <a:srgbClr val="FFAC8B"/>
    <a:srgbClr val="FFFF9F"/>
    <a:srgbClr val="FFD08B"/>
    <a:srgbClr val="FFB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ADED4-9E1D-E2EC-A8BF-05787C1DCD96}" v="3" dt="2023-03-29T07:42:19.459"/>
    <p1510:client id="{AE88FDEF-4A44-4B01-9E37-652561F9559F}" v="1" dt="2023-03-29T07:45:33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16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Aumedes Serrano" userId="6a34e1d1-8959-4b94-8952-9eab8c961e01" providerId="ADAL" clId="{85966030-3BA9-4530-BF44-2072908DB78F}"/>
    <pc:docChg chg="undo custSel addSld modSld modMainMaster">
      <pc:chgData name="Joel Aumedes Serrano" userId="6a34e1d1-8959-4b94-8952-9eab8c961e01" providerId="ADAL" clId="{85966030-3BA9-4530-BF44-2072908DB78F}" dt="2023-03-27T09:36:24.857" v="320" actId="20577"/>
      <pc:docMkLst>
        <pc:docMk/>
      </pc:docMkLst>
      <pc:sldChg chg="modTransition">
        <pc:chgData name="Joel Aumedes Serrano" userId="6a34e1d1-8959-4b94-8952-9eab8c961e01" providerId="ADAL" clId="{85966030-3BA9-4530-BF44-2072908DB78F}" dt="2023-03-27T09:29:26.744" v="244"/>
        <pc:sldMkLst>
          <pc:docMk/>
          <pc:sldMk cId="2960950710" sldId="350"/>
        </pc:sldMkLst>
      </pc:sldChg>
      <pc:sldChg chg="modTransition">
        <pc:chgData name="Joel Aumedes Serrano" userId="6a34e1d1-8959-4b94-8952-9eab8c961e01" providerId="ADAL" clId="{85966030-3BA9-4530-BF44-2072908DB78F}" dt="2023-03-27T09:29:26.744" v="244"/>
        <pc:sldMkLst>
          <pc:docMk/>
          <pc:sldMk cId="565598027" sldId="351"/>
        </pc:sldMkLst>
      </pc:sldChg>
      <pc:sldChg chg="modSp mod modTransition">
        <pc:chgData name="Joel Aumedes Serrano" userId="6a34e1d1-8959-4b94-8952-9eab8c961e01" providerId="ADAL" clId="{85966030-3BA9-4530-BF44-2072908DB78F}" dt="2023-03-27T09:36:24.857" v="320" actId="20577"/>
        <pc:sldMkLst>
          <pc:docMk/>
          <pc:sldMk cId="2866332653" sldId="367"/>
        </pc:sldMkLst>
        <pc:spChg chg="mod">
          <ac:chgData name="Joel Aumedes Serrano" userId="6a34e1d1-8959-4b94-8952-9eab8c961e01" providerId="ADAL" clId="{85966030-3BA9-4530-BF44-2072908DB78F}" dt="2023-03-27T09:35:01.282" v="307" actId="26606"/>
          <ac:spMkLst>
            <pc:docMk/>
            <pc:sldMk cId="2866332653" sldId="367"/>
            <ac:spMk id="3" creationId="{684C76BD-A980-AA18-E0C9-2A4A5F9714DC}"/>
          </ac:spMkLst>
        </pc:spChg>
        <pc:spChg chg="mod">
          <ac:chgData name="Joel Aumedes Serrano" userId="6a34e1d1-8959-4b94-8952-9eab8c961e01" providerId="ADAL" clId="{85966030-3BA9-4530-BF44-2072908DB78F}" dt="2023-03-27T09:36:24.857" v="320" actId="20577"/>
          <ac:spMkLst>
            <pc:docMk/>
            <pc:sldMk cId="2866332653" sldId="367"/>
            <ac:spMk id="4" creationId="{BF63DB3C-1A41-19D9-F597-D34EBA04F4F1}"/>
          </ac:spMkLst>
        </pc:spChg>
        <pc:spChg chg="mod">
          <ac:chgData name="Joel Aumedes Serrano" userId="6a34e1d1-8959-4b94-8952-9eab8c961e01" providerId="ADAL" clId="{85966030-3BA9-4530-BF44-2072908DB78F}" dt="2023-03-27T09:35:01.282" v="307" actId="26606"/>
          <ac:spMkLst>
            <pc:docMk/>
            <pc:sldMk cId="2866332653" sldId="367"/>
            <ac:spMk id="5" creationId="{8FFDEBC4-3533-8B77-03B0-23908FB2E2EE}"/>
          </ac:spMkLst>
        </pc:spChg>
        <pc:spChg chg="mod">
          <ac:chgData name="Joel Aumedes Serrano" userId="6a34e1d1-8959-4b94-8952-9eab8c961e01" providerId="ADAL" clId="{85966030-3BA9-4530-BF44-2072908DB78F}" dt="2023-03-27T09:35:01.282" v="307" actId="26606"/>
          <ac:spMkLst>
            <pc:docMk/>
            <pc:sldMk cId="2866332653" sldId="367"/>
            <ac:spMk id="7" creationId="{11ADC836-6255-94E3-4F16-95DF9A09BDAE}"/>
          </ac:spMkLst>
        </pc:spChg>
        <pc:picChg chg="mod">
          <ac:chgData name="Joel Aumedes Serrano" userId="6a34e1d1-8959-4b94-8952-9eab8c961e01" providerId="ADAL" clId="{85966030-3BA9-4530-BF44-2072908DB78F}" dt="2023-03-27T09:35:05.883" v="309" actId="962"/>
          <ac:picMkLst>
            <pc:docMk/>
            <pc:sldMk cId="2866332653" sldId="367"/>
            <ac:picMk id="12" creationId="{007419C6-0E64-D5F2-DD74-83901ACC1503}"/>
          </ac:picMkLst>
        </pc:picChg>
      </pc:sldChg>
      <pc:sldChg chg="modTransition">
        <pc:chgData name="Joel Aumedes Serrano" userId="6a34e1d1-8959-4b94-8952-9eab8c961e01" providerId="ADAL" clId="{85966030-3BA9-4530-BF44-2072908DB78F}" dt="2023-03-27T09:29:26.744" v="244"/>
        <pc:sldMkLst>
          <pc:docMk/>
          <pc:sldMk cId="1275020924" sldId="368"/>
        </pc:sldMkLst>
      </pc:sldChg>
      <pc:sldChg chg="addSp modSp mod modTransition modAnim">
        <pc:chgData name="Joel Aumedes Serrano" userId="6a34e1d1-8959-4b94-8952-9eab8c961e01" providerId="ADAL" clId="{85966030-3BA9-4530-BF44-2072908DB78F}" dt="2023-03-27T09:30:01.231" v="253"/>
        <pc:sldMkLst>
          <pc:docMk/>
          <pc:sldMk cId="2562493952" sldId="369"/>
        </pc:sldMkLst>
        <pc:spChg chg="add mod">
          <ac:chgData name="Joel Aumedes Serrano" userId="6a34e1d1-8959-4b94-8952-9eab8c961e01" providerId="ADAL" clId="{85966030-3BA9-4530-BF44-2072908DB78F}" dt="2023-03-27T09:22:47.606" v="36" actId="13822"/>
          <ac:spMkLst>
            <pc:docMk/>
            <pc:sldMk cId="2562493952" sldId="369"/>
            <ac:spMk id="26" creationId="{7FF9E5DA-9AF7-81CD-0D5B-65708B0EB21B}"/>
          </ac:spMkLst>
        </pc:spChg>
        <pc:picChg chg="add mod">
          <ac:chgData name="Joel Aumedes Serrano" userId="6a34e1d1-8959-4b94-8952-9eab8c961e01" providerId="ADAL" clId="{85966030-3BA9-4530-BF44-2072908DB78F}" dt="2023-03-27T09:22:21.884" v="33" actId="1076"/>
          <ac:picMkLst>
            <pc:docMk/>
            <pc:sldMk cId="2562493952" sldId="369"/>
            <ac:picMk id="17" creationId="{E4810A8D-F74C-07D2-7810-4F0F3F839556}"/>
          </ac:picMkLst>
        </pc:picChg>
        <pc:picChg chg="add mod modCrop">
          <ac:chgData name="Joel Aumedes Serrano" userId="6a34e1d1-8959-4b94-8952-9eab8c961e01" providerId="ADAL" clId="{85966030-3BA9-4530-BF44-2072908DB78F}" dt="2023-03-27T09:20:27.468" v="15" actId="1076"/>
          <ac:picMkLst>
            <pc:docMk/>
            <pc:sldMk cId="2562493952" sldId="369"/>
            <ac:picMk id="19" creationId="{2ECB6963-7FA7-FE17-9588-53ADEFFF66C2}"/>
          </ac:picMkLst>
        </pc:picChg>
        <pc:picChg chg="add mod">
          <ac:chgData name="Joel Aumedes Serrano" userId="6a34e1d1-8959-4b94-8952-9eab8c961e01" providerId="ADAL" clId="{85966030-3BA9-4530-BF44-2072908DB78F}" dt="2023-03-27T09:20:40.532" v="21" actId="14100"/>
          <ac:picMkLst>
            <pc:docMk/>
            <pc:sldMk cId="2562493952" sldId="369"/>
            <ac:picMk id="21" creationId="{3B7181BE-BAFF-4A2C-D18E-D47F2E8304F9}"/>
          </ac:picMkLst>
        </pc:picChg>
        <pc:picChg chg="add mod">
          <ac:chgData name="Joel Aumedes Serrano" userId="6a34e1d1-8959-4b94-8952-9eab8c961e01" providerId="ADAL" clId="{85966030-3BA9-4530-BF44-2072908DB78F}" dt="2023-03-27T09:21:38.485" v="26" actId="1076"/>
          <ac:picMkLst>
            <pc:docMk/>
            <pc:sldMk cId="2562493952" sldId="369"/>
            <ac:picMk id="23" creationId="{659C680C-681E-CA8D-ED52-6C0ED5B5A987}"/>
          </ac:picMkLst>
        </pc:picChg>
        <pc:picChg chg="add mod">
          <ac:chgData name="Joel Aumedes Serrano" userId="6a34e1d1-8959-4b94-8952-9eab8c961e01" providerId="ADAL" clId="{85966030-3BA9-4530-BF44-2072908DB78F}" dt="2023-03-27T09:22:17.643" v="31" actId="1076"/>
          <ac:picMkLst>
            <pc:docMk/>
            <pc:sldMk cId="2562493952" sldId="369"/>
            <ac:picMk id="25" creationId="{3A228900-E378-EB14-820E-D93028288EBE}"/>
          </ac:picMkLst>
        </pc:picChg>
      </pc:sldChg>
      <pc:sldChg chg="addSp delSp modSp new mod modTransition modClrScheme chgLayout">
        <pc:chgData name="Joel Aumedes Serrano" userId="6a34e1d1-8959-4b94-8952-9eab8c961e01" providerId="ADAL" clId="{85966030-3BA9-4530-BF44-2072908DB78F}" dt="2023-03-27T09:34:01.841" v="303" actId="1076"/>
        <pc:sldMkLst>
          <pc:docMk/>
          <pc:sldMk cId="3459269997" sldId="370"/>
        </pc:sldMkLst>
        <pc:spChg chg="del mod ord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2" creationId="{0AAA520C-DDCF-E80F-63F5-5CC07B44F845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3" creationId="{FF67599E-C20B-A876-ED02-CB3A46A7DA71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4" creationId="{84A5F03C-F5D2-E152-16D3-DDB50792B4FA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5" creationId="{86E9830D-94ED-63E9-E5CD-304B9DB00602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6" creationId="{FD250124-2D95-E2DE-A001-33435400D16B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7" creationId="{66213302-12D0-8AA7-B2BB-9A794F93B4E6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8" creationId="{D8EF1652-5505-00E6-D7CD-F77671BE1332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9" creationId="{24D8D526-E61C-15F1-08C0-A9ADBB74C111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10" creationId="{A9E85851-221F-9CCE-2349-EC90A033883B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11" creationId="{DB5EA1A3-4D83-19FA-E462-2DBD8A2B0625}"/>
          </ac:spMkLst>
        </pc:spChg>
        <pc:spChg chg="del">
          <ac:chgData name="Joel Aumedes Serrano" userId="6a34e1d1-8959-4b94-8952-9eab8c961e01" providerId="ADAL" clId="{85966030-3BA9-4530-BF44-2072908DB78F}" dt="2023-03-27T09:24:01.158" v="38" actId="700"/>
          <ac:spMkLst>
            <pc:docMk/>
            <pc:sldMk cId="3459269997" sldId="370"/>
            <ac:spMk id="12" creationId="{7900202D-7CE0-D7B8-031F-3E900A702FCC}"/>
          </ac:spMkLst>
        </pc:spChg>
        <pc:spChg chg="mod ord">
          <ac:chgData name="Joel Aumedes Serrano" userId="6a34e1d1-8959-4b94-8952-9eab8c961e01" providerId="ADAL" clId="{85966030-3BA9-4530-BF44-2072908DB78F}" dt="2023-03-27T09:32:40.029" v="263" actId="26606"/>
          <ac:spMkLst>
            <pc:docMk/>
            <pc:sldMk cId="3459269997" sldId="370"/>
            <ac:spMk id="13" creationId="{E76F9C4A-B09E-2DEF-C9B0-B97AC6583A79}"/>
          </ac:spMkLst>
        </pc:spChg>
        <pc:spChg chg="mod ord">
          <ac:chgData name="Joel Aumedes Serrano" userId="6a34e1d1-8959-4b94-8952-9eab8c961e01" providerId="ADAL" clId="{85966030-3BA9-4530-BF44-2072908DB78F}" dt="2023-03-27T09:32:40.029" v="263" actId="26606"/>
          <ac:spMkLst>
            <pc:docMk/>
            <pc:sldMk cId="3459269997" sldId="370"/>
            <ac:spMk id="14" creationId="{23F5890C-E5E1-D7C4-10D6-76F5A5655D3F}"/>
          </ac:spMkLst>
        </pc:spChg>
        <pc:spChg chg="mod ord">
          <ac:chgData name="Joel Aumedes Serrano" userId="6a34e1d1-8959-4b94-8952-9eab8c961e01" providerId="ADAL" clId="{85966030-3BA9-4530-BF44-2072908DB78F}" dt="2023-03-27T09:32:40.029" v="263" actId="26606"/>
          <ac:spMkLst>
            <pc:docMk/>
            <pc:sldMk cId="3459269997" sldId="370"/>
            <ac:spMk id="15" creationId="{2A199A00-7DEF-1B1E-8B4B-5EB3296A8EF7}"/>
          </ac:spMkLst>
        </pc:spChg>
        <pc:spChg chg="add del mod ord">
          <ac:chgData name="Joel Aumedes Serrano" userId="6a34e1d1-8959-4b94-8952-9eab8c961e01" providerId="ADAL" clId="{85966030-3BA9-4530-BF44-2072908DB78F}" dt="2023-03-27T09:32:25.826" v="257" actId="478"/>
          <ac:spMkLst>
            <pc:docMk/>
            <pc:sldMk cId="3459269997" sldId="370"/>
            <ac:spMk id="16" creationId="{443054B9-E00B-D2F5-F7C2-8B4272C40270}"/>
          </ac:spMkLst>
        </pc:spChg>
        <pc:spChg chg="add del mod ord">
          <ac:chgData name="Joel Aumedes Serrano" userId="6a34e1d1-8959-4b94-8952-9eab8c961e01" providerId="ADAL" clId="{85966030-3BA9-4530-BF44-2072908DB78F}" dt="2023-03-27T09:32:21.094" v="254" actId="931"/>
          <ac:spMkLst>
            <pc:docMk/>
            <pc:sldMk cId="3459269997" sldId="370"/>
            <ac:spMk id="17" creationId="{3CD808FA-4C93-2A1C-11C5-68C0AE568633}"/>
          </ac:spMkLst>
        </pc:spChg>
        <pc:spChg chg="add del mod">
          <ac:chgData name="Joel Aumedes Serrano" userId="6a34e1d1-8959-4b94-8952-9eab8c961e01" providerId="ADAL" clId="{85966030-3BA9-4530-BF44-2072908DB78F}" dt="2023-03-27T09:32:33.652" v="261" actId="478"/>
          <ac:spMkLst>
            <pc:docMk/>
            <pc:sldMk cId="3459269997" sldId="370"/>
            <ac:spMk id="21" creationId="{1635F9FF-9708-FA5B-6295-F325D8E04788}"/>
          </ac:spMkLst>
        </pc:spChg>
        <pc:spChg chg="add del mod">
          <ac:chgData name="Joel Aumedes Serrano" userId="6a34e1d1-8959-4b94-8952-9eab8c961e01" providerId="ADAL" clId="{85966030-3BA9-4530-BF44-2072908DB78F}" dt="2023-03-27T09:32:54.060" v="268" actId="478"/>
          <ac:spMkLst>
            <pc:docMk/>
            <pc:sldMk cId="3459269997" sldId="370"/>
            <ac:spMk id="24" creationId="{67F76B97-5685-FB10-D2A1-44B3D07F9ABE}"/>
          </ac:spMkLst>
        </pc:spChg>
        <pc:spChg chg="add del">
          <ac:chgData name="Joel Aumedes Serrano" userId="6a34e1d1-8959-4b94-8952-9eab8c961e01" providerId="ADAL" clId="{85966030-3BA9-4530-BF44-2072908DB78F}" dt="2023-03-27T09:32:54.949" v="269" actId="478"/>
          <ac:spMkLst>
            <pc:docMk/>
            <pc:sldMk cId="3459269997" sldId="370"/>
            <ac:spMk id="27" creationId="{75CCC7D1-29E2-43FF-2A45-FBD5EE57B552}"/>
          </ac:spMkLst>
        </pc:spChg>
        <pc:spChg chg="add mod ord">
          <ac:chgData name="Joel Aumedes Serrano" userId="6a34e1d1-8959-4b94-8952-9eab8c961e01" providerId="ADAL" clId="{85966030-3BA9-4530-BF44-2072908DB78F}" dt="2023-03-27T09:33:29.381" v="280" actId="171"/>
          <ac:spMkLst>
            <pc:docMk/>
            <pc:sldMk cId="3459269997" sldId="370"/>
            <ac:spMk id="28" creationId="{862927EA-7068-ACCD-A321-3C50F754E58C}"/>
          </ac:spMkLst>
        </pc:spChg>
        <pc:spChg chg="add mod">
          <ac:chgData name="Joel Aumedes Serrano" userId="6a34e1d1-8959-4b94-8952-9eab8c961e01" providerId="ADAL" clId="{85966030-3BA9-4530-BF44-2072908DB78F}" dt="2023-03-27T09:34:01.841" v="303" actId="1076"/>
          <ac:spMkLst>
            <pc:docMk/>
            <pc:sldMk cId="3459269997" sldId="370"/>
            <ac:spMk id="29" creationId="{4B51E85F-B9CD-69DA-C235-3222CCD07D99}"/>
          </ac:spMkLst>
        </pc:spChg>
        <pc:picChg chg="add del mod">
          <ac:chgData name="Joel Aumedes Serrano" userId="6a34e1d1-8959-4b94-8952-9eab8c961e01" providerId="ADAL" clId="{85966030-3BA9-4530-BF44-2072908DB78F}" dt="2023-03-27T09:32:32.243" v="260" actId="21"/>
          <ac:picMkLst>
            <pc:docMk/>
            <pc:sldMk cId="3459269997" sldId="370"/>
            <ac:picMk id="19" creationId="{19FB0AA7-0DC6-EDF8-6D65-6F80585CE2F5}"/>
          </ac:picMkLst>
        </pc:picChg>
        <pc:picChg chg="add del mod ord">
          <ac:chgData name="Joel Aumedes Serrano" userId="6a34e1d1-8959-4b94-8952-9eab8c961e01" providerId="ADAL" clId="{85966030-3BA9-4530-BF44-2072908DB78F}" dt="2023-03-27T09:32:53.219" v="267" actId="478"/>
          <ac:picMkLst>
            <pc:docMk/>
            <pc:sldMk cId="3459269997" sldId="370"/>
            <ac:picMk id="22" creationId="{A201E835-112B-54D6-9004-94D047A1B28F}"/>
          </ac:picMkLst>
        </pc:picChg>
        <pc:picChg chg="add mod">
          <ac:chgData name="Joel Aumedes Serrano" userId="6a34e1d1-8959-4b94-8952-9eab8c961e01" providerId="ADAL" clId="{85966030-3BA9-4530-BF44-2072908DB78F}" dt="2023-03-27T09:33:39.090" v="281" actId="1076"/>
          <ac:picMkLst>
            <pc:docMk/>
            <pc:sldMk cId="3459269997" sldId="370"/>
            <ac:picMk id="26" creationId="{86DFF9DD-3BDD-6745-BA41-AA8959077728}"/>
          </ac:picMkLst>
        </pc:picChg>
      </pc:sldChg>
      <pc:sldChg chg="addSp delSp modSp new mod modTransition modClrScheme chgLayout">
        <pc:chgData name="Joel Aumedes Serrano" userId="6a34e1d1-8959-4b94-8952-9eab8c961e01" providerId="ADAL" clId="{85966030-3BA9-4530-BF44-2072908DB78F}" dt="2023-03-27T09:29:26.744" v="244"/>
        <pc:sldMkLst>
          <pc:docMk/>
          <pc:sldMk cId="2214893320" sldId="371"/>
        </pc:sldMkLst>
        <pc:spChg chg="mod ord">
          <ac:chgData name="Joel Aumedes Serrano" userId="6a34e1d1-8959-4b94-8952-9eab8c961e01" providerId="ADAL" clId="{85966030-3BA9-4530-BF44-2072908DB78F}" dt="2023-03-27T09:24:36.931" v="72" actId="14100"/>
          <ac:spMkLst>
            <pc:docMk/>
            <pc:sldMk cId="2214893320" sldId="371"/>
            <ac:spMk id="2" creationId="{B225050E-AECE-658C-24AA-E31A22B8C0D4}"/>
          </ac:spMkLst>
        </pc:spChg>
        <pc:spChg chg="del mod ord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3" creationId="{CBEAC22A-704A-CF69-C0C3-6A8D8EF77EA4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4" creationId="{EE1C8934-B6F6-A7D3-FF64-91EE97B5E63D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5" creationId="{7331F7F3-FC54-2636-DF65-5A6CEB8578D3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6" creationId="{0F1CBC8A-18E9-BA95-C1FE-8F1DBF2470ED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7" creationId="{27ADFC52-C69F-D477-6B6A-F59E515C6A16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8" creationId="{B87AE7D6-B8C1-BC80-A5EE-7475A7EAEDC6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9" creationId="{B91AD8B3-3C4D-D8A7-9F7C-3E3713ADC199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0" creationId="{FD4D8E53-4453-2F1D-D47C-E2B407B4369C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1" creationId="{4CECBF72-278D-B370-1CFA-0EBAC2C13840}"/>
          </ac:spMkLst>
        </pc:spChg>
        <pc:spChg chg="del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2" creationId="{F397DCEE-4147-9C4D-F085-3E2EBF3E117E}"/>
          </ac:spMkLst>
        </pc:spChg>
        <pc:spChg chg="mod ord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3" creationId="{B5646E42-1F41-0239-0CAF-93E707A3AD9C}"/>
          </ac:spMkLst>
        </pc:spChg>
        <pc:spChg chg="mod ord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4" creationId="{DEA61D49-DC02-3E31-85C2-9C33979F38B4}"/>
          </ac:spMkLst>
        </pc:spChg>
        <pc:spChg chg="mod ord">
          <ac:chgData name="Joel Aumedes Serrano" userId="6a34e1d1-8959-4b94-8952-9eab8c961e01" providerId="ADAL" clId="{85966030-3BA9-4530-BF44-2072908DB78F}" dt="2023-03-27T09:24:31.733" v="71" actId="700"/>
          <ac:spMkLst>
            <pc:docMk/>
            <pc:sldMk cId="2214893320" sldId="371"/>
            <ac:spMk id="15" creationId="{6997629A-E0FB-0842-741D-1634F365F187}"/>
          </ac:spMkLst>
        </pc:spChg>
        <pc:spChg chg="add del mod ord">
          <ac:chgData name="Joel Aumedes Serrano" userId="6a34e1d1-8959-4b94-8952-9eab8c961e01" providerId="ADAL" clId="{85966030-3BA9-4530-BF44-2072908DB78F}" dt="2023-03-27T09:25:24.299" v="73" actId="1032"/>
          <ac:spMkLst>
            <pc:docMk/>
            <pc:sldMk cId="2214893320" sldId="371"/>
            <ac:spMk id="16" creationId="{5B301D08-BDEA-772C-F19D-FB8024FAB2EC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19" creationId="{9865B0C7-52E5-2152-7D0F-2557BC0FE957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20" creationId="{A51F2B72-ACB8-DBE5-0C04-8CFAFD794A02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21" creationId="{83D2ECD2-ADA1-FBC7-7EDE-63B7F1ACBDF6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22" creationId="{0DC9BEA3-29D8-29F6-643F-3DCF330B9B80}"/>
          </ac:spMkLst>
        </pc:spChg>
        <pc:spChg chg="mod">
          <ac:chgData name="Joel Aumedes Serrano" userId="6a34e1d1-8959-4b94-8952-9eab8c961e01" providerId="ADAL" clId="{85966030-3BA9-4530-BF44-2072908DB78F}" dt="2023-03-27T09:28:36.492" v="239" actId="13822"/>
          <ac:spMkLst>
            <pc:docMk/>
            <pc:sldMk cId="2214893320" sldId="371"/>
            <ac:spMk id="23" creationId="{1A2A96DD-2BB6-B8F5-5425-3A87DCBEC447}"/>
          </ac:spMkLst>
        </pc:spChg>
        <pc:spChg chg="mod">
          <ac:chgData name="Joel Aumedes Serrano" userId="6a34e1d1-8959-4b94-8952-9eab8c961e01" providerId="ADAL" clId="{85966030-3BA9-4530-BF44-2072908DB78F}" dt="2023-03-27T09:29:00.920" v="240" actId="207"/>
          <ac:spMkLst>
            <pc:docMk/>
            <pc:sldMk cId="2214893320" sldId="371"/>
            <ac:spMk id="24" creationId="{79C63155-572E-AC85-700F-EE86924FC890}"/>
          </ac:spMkLst>
        </pc:spChg>
        <pc:spChg chg="mod">
          <ac:chgData name="Joel Aumedes Serrano" userId="6a34e1d1-8959-4b94-8952-9eab8c961e01" providerId="ADAL" clId="{85966030-3BA9-4530-BF44-2072908DB78F}" dt="2023-03-27T09:29:00.920" v="240" actId="207"/>
          <ac:spMkLst>
            <pc:docMk/>
            <pc:sldMk cId="2214893320" sldId="371"/>
            <ac:spMk id="25" creationId="{837CA10D-E821-BA27-E345-96D91C917109}"/>
          </ac:spMkLst>
        </pc:spChg>
        <pc:spChg chg="add mod">
          <ac:chgData name="Joel Aumedes Serrano" userId="6a34e1d1-8959-4b94-8952-9eab8c961e01" providerId="ADAL" clId="{85966030-3BA9-4530-BF44-2072908DB78F}" dt="2023-03-27T09:29:13.968" v="241" actId="207"/>
          <ac:spMkLst>
            <pc:docMk/>
            <pc:sldMk cId="2214893320" sldId="371"/>
            <ac:spMk id="26" creationId="{3B7D5275-4BFE-5948-11AA-56629D6CDC1A}"/>
          </ac:spMkLst>
        </pc:spChg>
        <pc:spChg chg="add mod">
          <ac:chgData name="Joel Aumedes Serrano" userId="6a34e1d1-8959-4b94-8952-9eab8c961e01" providerId="ADAL" clId="{85966030-3BA9-4530-BF44-2072908DB78F}" dt="2023-03-27T09:29:13.968" v="241" actId="207"/>
          <ac:spMkLst>
            <pc:docMk/>
            <pc:sldMk cId="2214893320" sldId="371"/>
            <ac:spMk id="27" creationId="{91DF3926-A91E-58D9-861B-01C4F6CC1056}"/>
          </ac:spMkLst>
        </pc:spChg>
        <pc:grpChg chg="mod">
          <ac:chgData name="Joel Aumedes Serrano" userId="6a34e1d1-8959-4b94-8952-9eab8c961e01" providerId="ADAL" clId="{85966030-3BA9-4530-BF44-2072908DB78F}" dt="2023-03-27T09:26:37.792" v="138" actId="18245"/>
          <ac:grpSpMkLst>
            <pc:docMk/>
            <pc:sldMk cId="2214893320" sldId="371"/>
            <ac:grpSpMk id="18" creationId="{EDFC03C2-7FAF-319F-C67B-6E612C25558D}"/>
          </ac:grpSpMkLst>
        </pc:grpChg>
        <pc:graphicFrameChg chg="add del mod modGraphic">
          <ac:chgData name="Joel Aumedes Serrano" userId="6a34e1d1-8959-4b94-8952-9eab8c961e01" providerId="ADAL" clId="{85966030-3BA9-4530-BF44-2072908DB78F}" dt="2023-03-27T09:26:37.792" v="138" actId="18245"/>
          <ac:graphicFrameMkLst>
            <pc:docMk/>
            <pc:sldMk cId="2214893320" sldId="371"/>
            <ac:graphicFrameMk id="17" creationId="{3D33F61B-0E77-DC34-D528-6908F3AC9A59}"/>
          </ac:graphicFrameMkLst>
        </pc:graphicFrameChg>
      </pc:sldChg>
      <pc:sldMasterChg chg="modTransition modSldLayout">
        <pc:chgData name="Joel Aumedes Serrano" userId="6a34e1d1-8959-4b94-8952-9eab8c961e01" providerId="ADAL" clId="{85966030-3BA9-4530-BF44-2072908DB78F}" dt="2023-03-27T09:29:26.744" v="244"/>
        <pc:sldMasterMkLst>
          <pc:docMk/>
          <pc:sldMasterMk cId="3515892240" sldId="2147483658"/>
        </pc:sldMasterMkLst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027108532" sldId="2147483659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3073769527" sldId="2147483671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357889184" sldId="2147483672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065862895" sldId="2147483673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1447829211" sldId="2147483675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996362460" sldId="2147483676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986155231" sldId="2147483677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999130720" sldId="2147483682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3401310734" sldId="2147483684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2550425395" sldId="2147483685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4227948718" sldId="2147483688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306013587" sldId="2147483692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4093066419" sldId="2147483693"/>
          </pc:sldLayoutMkLst>
        </pc:sldLayoutChg>
        <pc:sldLayoutChg chg="modTransition">
          <pc:chgData name="Joel Aumedes Serrano" userId="6a34e1d1-8959-4b94-8952-9eab8c961e01" providerId="ADAL" clId="{85966030-3BA9-4530-BF44-2072908DB78F}" dt="2023-03-27T09:29:26.744" v="244"/>
          <pc:sldLayoutMkLst>
            <pc:docMk/>
            <pc:sldMasterMk cId="3515892240" sldId="2147483658"/>
            <pc:sldLayoutMk cId="676353172" sldId="2147483694"/>
          </pc:sldLayoutMkLst>
        </pc:sldLayoutChg>
      </pc:sldMasterChg>
    </pc:docChg>
  </pc:docChgLst>
  <pc:docChgLst>
    <pc:chgData name="Joel Aumedes Serrano" userId="S::jas12@alumnes.udl.cat::6a34e1d1-8959-4b94-8952-9eab8c961e01" providerId="AD" clId="Web-{6FCADED4-9E1D-E2EC-A8BF-05787C1DCD96}"/>
    <pc:docChg chg="modSld">
      <pc:chgData name="Joel Aumedes Serrano" userId="S::jas12@alumnes.udl.cat::6a34e1d1-8959-4b94-8952-9eab8c961e01" providerId="AD" clId="Web-{6FCADED4-9E1D-E2EC-A8BF-05787C1DCD96}" dt="2023-03-29T07:42:15.052" v="221"/>
      <pc:docMkLst>
        <pc:docMk/>
      </pc:docMkLst>
      <pc:sldChg chg="modNotes">
        <pc:chgData name="Joel Aumedes Serrano" userId="S::jas12@alumnes.udl.cat::6a34e1d1-8959-4b94-8952-9eab8c961e01" providerId="AD" clId="Web-{6FCADED4-9E1D-E2EC-A8BF-05787C1DCD96}" dt="2023-03-29T07:37:49.264" v="44"/>
        <pc:sldMkLst>
          <pc:docMk/>
          <pc:sldMk cId="1275020924" sldId="368"/>
        </pc:sldMkLst>
      </pc:sldChg>
      <pc:sldChg chg="modNotes">
        <pc:chgData name="Joel Aumedes Serrano" userId="S::jas12@alumnes.udl.cat::6a34e1d1-8959-4b94-8952-9eab8c961e01" providerId="AD" clId="Web-{6FCADED4-9E1D-E2EC-A8BF-05787C1DCD96}" dt="2023-03-29T07:38:51.562" v="115"/>
        <pc:sldMkLst>
          <pc:docMk/>
          <pc:sldMk cId="2562493952" sldId="369"/>
        </pc:sldMkLst>
      </pc:sldChg>
      <pc:sldChg chg="modNotes">
        <pc:chgData name="Joel Aumedes Serrano" userId="S::jas12@alumnes.udl.cat::6a34e1d1-8959-4b94-8952-9eab8c961e01" providerId="AD" clId="Web-{6FCADED4-9E1D-E2EC-A8BF-05787C1DCD96}" dt="2023-03-29T07:42:15.052" v="221"/>
        <pc:sldMkLst>
          <pc:docMk/>
          <pc:sldMk cId="2214893320" sldId="371"/>
        </pc:sldMkLst>
      </pc:sldChg>
    </pc:docChg>
  </pc:docChgLst>
  <pc:docChgLst>
    <pc:chgData name="Joel Aumedes Serrano" userId="6a34e1d1-8959-4b94-8952-9eab8c961e01" providerId="ADAL" clId="{AE88FDEF-4A44-4B01-9E37-652561F9559F}"/>
    <pc:docChg chg="modSld">
      <pc:chgData name="Joel Aumedes Serrano" userId="6a34e1d1-8959-4b94-8952-9eab8c961e01" providerId="ADAL" clId="{AE88FDEF-4A44-4B01-9E37-652561F9559F}" dt="2023-03-29T07:45:33.480" v="0"/>
      <pc:docMkLst>
        <pc:docMk/>
      </pc:docMkLst>
      <pc:sldChg chg="modAnim">
        <pc:chgData name="Joel Aumedes Serrano" userId="6a34e1d1-8959-4b94-8952-9eab8c961e01" providerId="ADAL" clId="{AE88FDEF-4A44-4B01-9E37-652561F9559F}" dt="2023-03-29T07:45:33.480" v="0"/>
        <pc:sldMkLst>
          <pc:docMk/>
          <pc:sldMk cId="2562493952" sldId="3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29/03/2023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04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180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Primer punt: </a:t>
            </a:r>
            <a:r>
              <a:rPr lang="en-US" dirty="0" err="1">
                <a:cs typeface="Calibri"/>
              </a:rPr>
              <a:t>Aixo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l'objectiu</a:t>
            </a:r>
            <a:r>
              <a:rPr lang="en-US" dirty="0">
                <a:cs typeface="Calibri"/>
              </a:rPr>
              <a:t> del document</a:t>
            </a:r>
          </a:p>
          <a:p>
            <a:r>
              <a:rPr lang="en-US" dirty="0">
                <a:cs typeface="Calibri"/>
              </a:rPr>
              <a:t>2n punt: Proces </a:t>
            </a:r>
            <a:r>
              <a:rPr lang="en-US" dirty="0" err="1">
                <a:cs typeface="Calibri"/>
              </a:rPr>
              <a:t>realitzat</a:t>
            </a:r>
            <a:r>
              <a:rPr lang="en-US" dirty="0">
                <a:cs typeface="Calibri"/>
              </a:rPr>
              <a:t> dins del document</a:t>
            </a:r>
          </a:p>
          <a:p>
            <a:r>
              <a:rPr lang="en-US" dirty="0">
                <a:cs typeface="Calibri"/>
              </a:rPr>
              <a:t>3r punt </a:t>
            </a:r>
            <a:r>
              <a:rPr lang="en-US" dirty="0" err="1">
                <a:cs typeface="Calibri"/>
              </a:rPr>
              <a:t>resultats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929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Identificar</a:t>
            </a:r>
            <a:r>
              <a:rPr lang="en-US" dirty="0">
                <a:cs typeface="Calibri"/>
              </a:rPr>
              <a:t> activities ha </a:t>
            </a:r>
            <a:r>
              <a:rPr lang="en-US" dirty="0" err="1">
                <a:cs typeface="Calibri"/>
              </a:rPr>
              <a:t>sigut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bàsicament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pensar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totes les activities que </a:t>
            </a:r>
            <a:r>
              <a:rPr lang="en-US" dirty="0" err="1">
                <a:cs typeface="Calibri"/>
              </a:rPr>
              <a:t>havíem</a:t>
            </a:r>
            <a:r>
              <a:rPr lang="en-US" dirty="0">
                <a:cs typeface="Calibri"/>
              </a:rPr>
              <a:t> de fer a la nostra </a:t>
            </a:r>
            <a:r>
              <a:rPr lang="en-US" dirty="0" err="1">
                <a:cs typeface="Calibri"/>
              </a:rPr>
              <a:t>empresa</a:t>
            </a:r>
            <a:r>
              <a:rPr lang="en-US" dirty="0">
                <a:cs typeface="Calibri"/>
              </a:rPr>
              <a:t> I </a:t>
            </a:r>
            <a:r>
              <a:rPr lang="en-US" dirty="0" err="1">
                <a:cs typeface="Calibri"/>
              </a:rPr>
              <a:t>classificarles</a:t>
            </a:r>
            <a:r>
              <a:rPr lang="en-US" dirty="0">
                <a:cs typeface="Calibri"/>
              </a:rPr>
              <a:t> al </a:t>
            </a:r>
            <a:r>
              <a:rPr lang="en-US" dirty="0" err="1">
                <a:cs typeface="Calibri"/>
              </a:rPr>
              <a:t>tema</a:t>
            </a:r>
            <a:r>
              <a:rPr lang="en-US" dirty="0">
                <a:cs typeface="Calibri"/>
              </a:rPr>
              <a:t> que toqui dels 9 que hi ha al value chain, </a:t>
            </a:r>
            <a:r>
              <a:rPr lang="en-US" dirty="0" err="1">
                <a:cs typeface="Calibri"/>
              </a:rPr>
              <a:t>aquestos</a:t>
            </a:r>
            <a:r>
              <a:rPr lang="en-US" dirty="0">
                <a:cs typeface="Calibri"/>
              </a:rPr>
              <a:t> 5 son </a:t>
            </a:r>
            <a:r>
              <a:rPr lang="en-US" dirty="0" err="1">
                <a:cs typeface="Calibri"/>
              </a:rPr>
              <a:t>els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importants</a:t>
            </a:r>
            <a:r>
              <a:rPr lang="en-US" dirty="0">
                <a:cs typeface="Calibri"/>
              </a:rPr>
              <a:t>/on hi </a:t>
            </a:r>
            <a:r>
              <a:rPr lang="en-US" dirty="0" err="1">
                <a:cs typeface="Calibri"/>
              </a:rPr>
              <a:t>han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més</a:t>
            </a:r>
            <a:r>
              <a:rPr lang="en-US" dirty="0">
                <a:cs typeface="Calibri"/>
              </a:rPr>
              <a:t> activities.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9963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El </a:t>
            </a:r>
            <a:r>
              <a:rPr lang="en-US" dirty="0" err="1">
                <a:cs typeface="Calibri"/>
              </a:rPr>
              <a:t>procés</a:t>
            </a:r>
            <a:r>
              <a:rPr lang="en-US" dirty="0">
                <a:cs typeface="Calibri"/>
              </a:rPr>
              <a:t> que hem </a:t>
            </a:r>
            <a:r>
              <a:rPr lang="en-US" dirty="0" err="1">
                <a:cs typeface="Calibri"/>
              </a:rPr>
              <a:t>seguit</a:t>
            </a:r>
            <a:r>
              <a:rPr lang="en-US" dirty="0">
                <a:cs typeface="Calibri"/>
              </a:rPr>
              <a:t> per </a:t>
            </a:r>
            <a:r>
              <a:rPr lang="en-US" dirty="0" err="1">
                <a:cs typeface="Calibri"/>
              </a:rPr>
              <a:t>decidir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activitat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és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necessària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realitzar</a:t>
            </a:r>
            <a:r>
              <a:rPr lang="en-US" dirty="0">
                <a:cs typeface="Calibri"/>
              </a:rPr>
              <a:t> o no.</a:t>
            </a:r>
          </a:p>
          <a:p>
            <a:r>
              <a:rPr lang="en-US" dirty="0">
                <a:cs typeface="Calibri"/>
              </a:rPr>
              <a:t>El </a:t>
            </a:r>
            <a:r>
              <a:rPr lang="en-US" dirty="0" err="1">
                <a:cs typeface="Calibri"/>
              </a:rPr>
              <a:t>més</a:t>
            </a:r>
            <a:r>
              <a:rPr lang="en-US" dirty="0">
                <a:cs typeface="Calibri"/>
              </a:rPr>
              <a:t> important </a:t>
            </a:r>
            <a:r>
              <a:rPr lang="en-US" dirty="0" err="1">
                <a:cs typeface="Calibri"/>
              </a:rPr>
              <a:t>és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analitzar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l'efecte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sobre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</a:t>
            </a:r>
            <a:r>
              <a:rPr lang="en-US" dirty="0">
                <a:cs typeface="Calibri"/>
              </a:rPr>
              <a:t> competitive advantage, </a:t>
            </a:r>
            <a:r>
              <a:rPr lang="en-US" dirty="0" err="1">
                <a:cs typeface="Calibri"/>
              </a:rPr>
              <a:t>si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positiu</a:t>
            </a:r>
            <a:r>
              <a:rPr lang="en-US" dirty="0">
                <a:cs typeface="Calibri"/>
              </a:rPr>
              <a:t> fem </a:t>
            </a:r>
            <a:r>
              <a:rPr lang="en-US" dirty="0" err="1">
                <a:cs typeface="Calibri"/>
              </a:rPr>
              <a:t>l'activity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sinó</a:t>
            </a:r>
            <a:r>
              <a:rPr lang="en-US" dirty="0">
                <a:cs typeface="Calibri"/>
              </a:rPr>
              <a:t> pot ser que </a:t>
            </a:r>
            <a:r>
              <a:rPr lang="en-US" dirty="0" err="1">
                <a:cs typeface="Calibri"/>
              </a:rPr>
              <a:t>sigui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necessària</a:t>
            </a:r>
            <a:r>
              <a:rPr lang="en-US" dirty="0">
                <a:cs typeface="Calibri"/>
              </a:rPr>
              <a:t> fer-la </a:t>
            </a:r>
            <a:r>
              <a:rPr lang="en-US" dirty="0" err="1">
                <a:cs typeface="Calibri"/>
              </a:rPr>
              <a:t>igualment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sinó</a:t>
            </a:r>
            <a:r>
              <a:rPr lang="en-US" dirty="0">
                <a:cs typeface="Calibri"/>
              </a:rPr>
              <a:t> pot ser </a:t>
            </a:r>
            <a:r>
              <a:rPr lang="en-US" dirty="0" err="1">
                <a:cs typeface="Calibri"/>
              </a:rPr>
              <a:t>eliminada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outsourcejada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762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1464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7878674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44238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6" name="Marcador de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2" name="Marcador de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105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105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8" name="Marcador de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324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6324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43443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7797038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1EBB5380-67EF-CC37-210F-1ECDC7F29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54217879-3970-8DC3-02D7-C56B20534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B5808B6F-33F6-02C3-3010-4D006F76791F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D341051A-4A38-EC8E-6A52-4D8832742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AE5C95EC-5ABB-F73B-8F6C-1374129A20A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err="1"/>
              <a:t>Strategic</a:t>
            </a:r>
            <a:r>
              <a:rPr lang="es-ES"/>
              <a:t> Plan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1D27F5BC-DE9E-E798-694F-58B79935A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FE44CA94-BA3D-B1FA-0F15-6AE1A0214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8D5EA5EB-E992-6B19-C986-646D9C3B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ca-ES" noProof="0"/>
              <a:t>Feu clic aquí per editar l'estil de subtítols del patró</a:t>
            </a:r>
            <a:endParaRPr lang="es-ES" noProof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Marcador de tex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5" name="Marcador de tex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arcador de tex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arcador de tex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2" name="Marcador de tex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arcador de tex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5" name="Marcador de tex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arcador de tex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28" name="Marcador de tex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D5BA3AFA-B327-5A5E-C29F-DE342B1C9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9BC3D8C3-26D0-DF07-6954-E371381A8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221B575E-BA88-4A4C-9E57-2248B2E8E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9FAFBCB5-6924-35F9-E30D-DAF1D09EB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401884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ca-ES" noProof="0" dirty="0"/>
              <a:t>Feu clic aquí per editar l'estil</a:t>
            </a:r>
            <a:endParaRPr lang="es-ES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221B575E-BA88-4A4C-9E57-2248B2E8E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9FAFBCB5-6924-35F9-E30D-DAF1D09EB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7" name="Contenidor de contingut 6">
            <a:extLst>
              <a:ext uri="{FF2B5EF4-FFF2-40B4-BE49-F238E27FC236}">
                <a16:creationId xmlns:a16="http://schemas.microsoft.com/office/drawing/2014/main" id="{2D9661B5-2B23-E591-B62C-B1CDE6C8D4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8100" y="2384587"/>
            <a:ext cx="9740900" cy="3594349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5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EFC27AB3-6EF3-9286-E942-38724F108B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A80800A8-4893-E8F1-821A-0B32179A7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31190846-BB57-CDED-F372-8E4670ED7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D69E6620-19D3-84B8-926C-716A75295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62D265E8-C11A-A762-5B66-C5CD2838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10" name="Contenidor de contingut 8">
            <a:extLst>
              <a:ext uri="{FF2B5EF4-FFF2-40B4-BE49-F238E27FC236}">
                <a16:creationId xmlns:a16="http://schemas.microsoft.com/office/drawing/2014/main" id="{BFA327CC-3984-249B-2BCC-52D1D2336C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25EC0A8F-AC7E-B7F8-FFCB-058601013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E3D52783-16D2-E704-1D82-AE121020A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7" name="Contenidor de contingut 8">
            <a:extLst>
              <a:ext uri="{FF2B5EF4-FFF2-40B4-BE49-F238E27FC236}">
                <a16:creationId xmlns:a16="http://schemas.microsoft.com/office/drawing/2014/main" id="{45789D15-024E-20BC-661B-F8FFB9DBA0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3613" y="1927225"/>
            <a:ext cx="10342562" cy="4140200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0" b="1" noProof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ca-ES" noProof="0"/>
              <a:t>Feu clic aquí per editar l'estil</a:t>
            </a:r>
            <a:endParaRPr lang="es-ES" noProof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ca-ES" noProof="0"/>
              <a:t>Feu clic per editar els estils del text del patró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ca-ES" noProof="0"/>
              <a:t>Feu clic a la icona per afegir una imatge</a:t>
            </a:r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EE566F8D-720B-42B4-83B1-0EAEBD184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C3F1A5A2-1C23-BCF3-1481-5A70BD31D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Value Chain</a:t>
            </a: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/>
              <a:t>CampManager</a:t>
            </a:r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‹#›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94" r:id="rId4"/>
    <p:sldLayoutId id="2147483672" r:id="rId5"/>
    <p:sldLayoutId id="2147483673" r:id="rId6"/>
    <p:sldLayoutId id="2147483684" r:id="rId7"/>
    <p:sldLayoutId id="2147483675" r:id="rId8"/>
    <p:sldLayoutId id="2147483676" r:id="rId9"/>
    <p:sldLayoutId id="2147483677" r:id="rId10"/>
    <p:sldLayoutId id="2147483685" r:id="rId11"/>
    <p:sldLayoutId id="2147483688" r:id="rId12"/>
    <p:sldLayoutId id="2147483692" r:id="rId13"/>
    <p:sldLayoutId id="214748368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r>
              <a:rPr lang="es-ES" dirty="0"/>
              <a:t>Value Chain</a:t>
            </a:r>
            <a:endParaRPr lang="ca-ES" dirty="0" err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es-ES">
                <a:solidFill>
                  <a:schemeClr val="accent1"/>
                </a:solidFill>
                <a:latin typeface="+mj-lt"/>
              </a:rPr>
              <a:t>CampManager</a:t>
            </a:r>
            <a:r>
              <a:rPr lang="es-ES">
                <a:solidFill>
                  <a:schemeClr val="accent1"/>
                </a:solidFill>
              </a:rPr>
              <a:t> </a:t>
            </a:r>
          </a:p>
          <a:p>
            <a:pPr rtl="0"/>
            <a:r>
              <a:rPr lang="es-ES">
                <a:solidFill>
                  <a:schemeClr val="accent1"/>
                </a:solidFill>
              </a:rPr>
              <a:t>MEINF UDL – EPS 2022-2023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idor d'imatge 19">
            <a:extLst>
              <a:ext uri="{FF2B5EF4-FFF2-40B4-BE49-F238E27FC236}">
                <a16:creationId xmlns:a16="http://schemas.microsoft.com/office/drawing/2014/main" id="{4D4757B7-1282-11FD-0E0E-9DD12CA214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2" b="43"/>
          <a:stretch/>
        </p:blipFill>
        <p:spPr>
          <a:xfrm>
            <a:off x="6096000" y="0"/>
            <a:ext cx="6096000" cy="6857999"/>
          </a:xfrm>
        </p:spPr>
      </p:pic>
      <p:sp>
        <p:nvSpPr>
          <p:cNvPr id="16" name="Títol 15">
            <a:extLst>
              <a:ext uri="{FF2B5EF4-FFF2-40B4-BE49-F238E27FC236}">
                <a16:creationId xmlns:a16="http://schemas.microsoft.com/office/drawing/2014/main" id="{6FEFA64F-7EB8-1B5D-CA51-0CE7E304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17" name="Contenidor de text 16">
            <a:extLst>
              <a:ext uri="{FF2B5EF4-FFF2-40B4-BE49-F238E27FC236}">
                <a16:creationId xmlns:a16="http://schemas.microsoft.com/office/drawing/2014/main" id="{3A0D4386-3818-21E7-F202-CA7D4D99B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Executive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Identifying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Classification &amp; Characterization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Value Chain</a:t>
            </a:r>
          </a:p>
        </p:txBody>
      </p:sp>
      <p:sp>
        <p:nvSpPr>
          <p:cNvPr id="13" name="Contenidor de número de diapositiva 12">
            <a:extLst>
              <a:ext uri="{FF2B5EF4-FFF2-40B4-BE49-F238E27FC236}">
                <a16:creationId xmlns:a16="http://schemas.microsoft.com/office/drawing/2014/main" id="{6DA5341D-5C3E-2695-F2C5-95E412E7AF0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2</a:t>
            </a:fld>
            <a:endParaRPr lang="es-ES" noProof="0" dirty="0"/>
          </a:p>
        </p:txBody>
      </p:sp>
      <p:sp>
        <p:nvSpPr>
          <p:cNvPr id="14" name="Contenidor de data 13">
            <a:extLst>
              <a:ext uri="{FF2B5EF4-FFF2-40B4-BE49-F238E27FC236}">
                <a16:creationId xmlns:a16="http://schemas.microsoft.com/office/drawing/2014/main" id="{17C342CE-A8E9-7CF2-6731-AC8A51AEA5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 dirty="0"/>
              <a:t>Value Chain</a:t>
            </a:r>
          </a:p>
        </p:txBody>
      </p:sp>
      <p:sp>
        <p:nvSpPr>
          <p:cNvPr id="15" name="Contenidor de peu de pàgina 14">
            <a:extLst>
              <a:ext uri="{FF2B5EF4-FFF2-40B4-BE49-F238E27FC236}">
                <a16:creationId xmlns:a16="http://schemas.microsoft.com/office/drawing/2014/main" id="{B15F727A-B994-4712-80EC-37FFC196A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dirty="0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56559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idor de número de diapositiva 12">
            <a:extLst>
              <a:ext uri="{FF2B5EF4-FFF2-40B4-BE49-F238E27FC236}">
                <a16:creationId xmlns:a16="http://schemas.microsoft.com/office/drawing/2014/main" id="{B7DF5477-0F34-3BA3-35DF-EED13C39C2E0}"/>
              </a:ext>
            </a:extLst>
          </p:cNvPr>
          <p:cNvSpPr txBox="1">
            <a:spLocks/>
          </p:cNvSpPr>
          <p:nvPr/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s-ES"/>
              <a:pPr/>
              <a:t>3</a:t>
            </a:fld>
            <a:endParaRPr lang="es-ES" dirty="0"/>
          </a:p>
        </p:txBody>
      </p:sp>
      <p:sp>
        <p:nvSpPr>
          <p:cNvPr id="11" name="Contenidor de data 13">
            <a:extLst>
              <a:ext uri="{FF2B5EF4-FFF2-40B4-BE49-F238E27FC236}">
                <a16:creationId xmlns:a16="http://schemas.microsoft.com/office/drawing/2014/main" id="{2BB08D1E-40F4-8875-A6BF-2AEA54BDE63D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 rtl="0">
              <a:defRPr lang="es-es"/>
            </a:defPPr>
            <a:lvl1pPr>
              <a:defRPr sz="1100" b="0" i="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Value Chain</a:t>
            </a:r>
          </a:p>
        </p:txBody>
      </p:sp>
      <p:sp>
        <p:nvSpPr>
          <p:cNvPr id="15" name="Títol 14">
            <a:extLst>
              <a:ext uri="{FF2B5EF4-FFF2-40B4-BE49-F238E27FC236}">
                <a16:creationId xmlns:a16="http://schemas.microsoft.com/office/drawing/2014/main" id="{58EC1C06-45BA-01B7-6EAF-F4CFEB4B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  <p:sp>
        <p:nvSpPr>
          <p:cNvPr id="16" name="Contenidor de contingut 15">
            <a:extLst>
              <a:ext uri="{FF2B5EF4-FFF2-40B4-BE49-F238E27FC236}">
                <a16:creationId xmlns:a16="http://schemas.microsoft.com/office/drawing/2014/main" id="{226E0DD5-1375-5373-32CC-AD333F9E273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Analyse the Value Chain of the CampManager company.</a:t>
            </a:r>
          </a:p>
          <a:p>
            <a:r>
              <a:rPr lang="en-GB" dirty="0"/>
              <a:t>Detecting, classifying and characterizing activities.</a:t>
            </a:r>
          </a:p>
          <a:p>
            <a:r>
              <a:rPr lang="en-GB" dirty="0"/>
              <a:t>Results identified:</a:t>
            </a:r>
          </a:p>
          <a:p>
            <a:pPr lvl="1"/>
            <a:r>
              <a:rPr lang="en-GB" dirty="0"/>
              <a:t>Outsource most of the primary activities (marketing and logistics).</a:t>
            </a:r>
          </a:p>
          <a:p>
            <a:pPr lvl="1"/>
            <a:r>
              <a:rPr lang="en-GB" dirty="0"/>
              <a:t>Outsource administrative tasks (HR, Accounting, IT).</a:t>
            </a:r>
          </a:p>
          <a:p>
            <a:pPr lvl="1"/>
            <a:r>
              <a:rPr lang="en-GB" dirty="0"/>
              <a:t>Focus on Operations to generate </a:t>
            </a:r>
            <a:r>
              <a:rPr lang="en-GB" b="1" dirty="0"/>
              <a:t>value.</a:t>
            </a:r>
          </a:p>
        </p:txBody>
      </p:sp>
      <p:sp>
        <p:nvSpPr>
          <p:cNvPr id="18" name="Contenidor de peu de pàgina 14">
            <a:extLst>
              <a:ext uri="{FF2B5EF4-FFF2-40B4-BE49-F238E27FC236}">
                <a16:creationId xmlns:a16="http://schemas.microsoft.com/office/drawing/2014/main" id="{A3FF90BE-6531-3A2B-A430-F66E10941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s-ES" dirty="0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12750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D604143-8883-0309-A22F-B2414A17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20241" cy="610863"/>
          </a:xfrm>
        </p:spPr>
        <p:txBody>
          <a:bodyPr>
            <a:normAutofit/>
          </a:bodyPr>
          <a:lstStyle/>
          <a:p>
            <a:r>
              <a:rPr lang="en-GB" dirty="0"/>
              <a:t>Identifying Activities</a:t>
            </a:r>
          </a:p>
        </p:txBody>
      </p:sp>
      <p:sp>
        <p:nvSpPr>
          <p:cNvPr id="7" name="Contenidor de text 6">
            <a:extLst>
              <a:ext uri="{FF2B5EF4-FFF2-40B4-BE49-F238E27FC236}">
                <a16:creationId xmlns:a16="http://schemas.microsoft.com/office/drawing/2014/main" id="{0FF5EEB5-F4A3-84EF-6EDD-BD843223D1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idor de text 7">
            <a:extLst>
              <a:ext uri="{FF2B5EF4-FFF2-40B4-BE49-F238E27FC236}">
                <a16:creationId xmlns:a16="http://schemas.microsoft.com/office/drawing/2014/main" id="{B9B16553-D79E-E6B4-7B87-09F86EED4D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Operations</a:t>
            </a:r>
          </a:p>
        </p:txBody>
      </p:sp>
      <p:sp>
        <p:nvSpPr>
          <p:cNvPr id="9" name="Contenidor de text 8">
            <a:extLst>
              <a:ext uri="{FF2B5EF4-FFF2-40B4-BE49-F238E27FC236}">
                <a16:creationId xmlns:a16="http://schemas.microsoft.com/office/drawing/2014/main" id="{82FCBC6B-B08D-9C88-4BD3-6FB83115CE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idor de text 9">
            <a:extLst>
              <a:ext uri="{FF2B5EF4-FFF2-40B4-BE49-F238E27FC236}">
                <a16:creationId xmlns:a16="http://schemas.microsoft.com/office/drawing/2014/main" id="{97E3814A-D147-23CB-B6B1-CE01AEE6A0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Research</a:t>
            </a:r>
          </a:p>
        </p:txBody>
      </p:sp>
      <p:sp>
        <p:nvSpPr>
          <p:cNvPr id="11" name="Contenidor de text 10">
            <a:extLst>
              <a:ext uri="{FF2B5EF4-FFF2-40B4-BE49-F238E27FC236}">
                <a16:creationId xmlns:a16="http://schemas.microsoft.com/office/drawing/2014/main" id="{C70007B9-13B6-5E0B-E7E7-4096C7B7BA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idor de text 11">
            <a:extLst>
              <a:ext uri="{FF2B5EF4-FFF2-40B4-BE49-F238E27FC236}">
                <a16:creationId xmlns:a16="http://schemas.microsoft.com/office/drawing/2014/main" id="{FEB01F5B-550C-1D2C-8E07-D5EE498C8D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Procurement</a:t>
            </a:r>
          </a:p>
        </p:txBody>
      </p:sp>
      <p:sp>
        <p:nvSpPr>
          <p:cNvPr id="13" name="Contenidor de text 12">
            <a:extLst>
              <a:ext uri="{FF2B5EF4-FFF2-40B4-BE49-F238E27FC236}">
                <a16:creationId xmlns:a16="http://schemas.microsoft.com/office/drawing/2014/main" id="{5510B8BE-A1E2-B8E9-B1E0-248B2EC72B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Contenidor de text 13">
            <a:extLst>
              <a:ext uri="{FF2B5EF4-FFF2-40B4-BE49-F238E27FC236}">
                <a16:creationId xmlns:a16="http://schemas.microsoft.com/office/drawing/2014/main" id="{A86A021E-E97F-4A3B-B7A1-CF464D7159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Marketing</a:t>
            </a:r>
          </a:p>
        </p:txBody>
      </p:sp>
      <p:sp>
        <p:nvSpPr>
          <p:cNvPr id="15" name="Contenidor de text 14">
            <a:extLst>
              <a:ext uri="{FF2B5EF4-FFF2-40B4-BE49-F238E27FC236}">
                <a16:creationId xmlns:a16="http://schemas.microsoft.com/office/drawing/2014/main" id="{C4C4ADC8-0CB1-7C14-1923-29DEF9B132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Contenidor de text 15">
            <a:extLst>
              <a:ext uri="{FF2B5EF4-FFF2-40B4-BE49-F238E27FC236}">
                <a16:creationId xmlns:a16="http://schemas.microsoft.com/office/drawing/2014/main" id="{78C6C7D0-2301-B7AC-68C6-E7BD30844A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Firm Infrastructure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509CDAD2-E4EB-5CD6-7741-8C3B5BF1987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4</a:t>
            </a:fld>
            <a:endParaRPr lang="es-ES" noProof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6BB2598C-5C7C-A70A-494D-C959021D91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 dirty="0"/>
              <a:t>Value Chain</a:t>
            </a: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30DA7CA9-4898-34C3-31C4-3344BC50E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pic>
        <p:nvPicPr>
          <p:cNvPr id="17" name="Imatge 16" descr="Imatge que conté ignorar, escena, alt, diversos&#10;&#10;Descripció generada automàticament">
            <a:extLst>
              <a:ext uri="{FF2B5EF4-FFF2-40B4-BE49-F238E27FC236}">
                <a16:creationId xmlns:a16="http://schemas.microsoft.com/office/drawing/2014/main" id="{E4810A8D-F74C-07D2-7810-4F0F3F839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26" y="4911285"/>
            <a:ext cx="1834700" cy="1375674"/>
          </a:xfrm>
          <a:prstGeom prst="rect">
            <a:avLst/>
          </a:prstGeom>
        </p:spPr>
      </p:pic>
      <p:pic>
        <p:nvPicPr>
          <p:cNvPr id="19" name="Imatge 18">
            <a:extLst>
              <a:ext uri="{FF2B5EF4-FFF2-40B4-BE49-F238E27FC236}">
                <a16:creationId xmlns:a16="http://schemas.microsoft.com/office/drawing/2014/main" id="{2ECB6963-7FA7-FE17-9588-53ADEFFF66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1" b="29228"/>
          <a:stretch/>
        </p:blipFill>
        <p:spPr>
          <a:xfrm>
            <a:off x="1291713" y="2614273"/>
            <a:ext cx="1466236" cy="1375924"/>
          </a:xfrm>
          <a:prstGeom prst="rect">
            <a:avLst/>
          </a:prstGeom>
        </p:spPr>
      </p:pic>
      <p:pic>
        <p:nvPicPr>
          <p:cNvPr id="21" name="Imatge 20" descr="Imatge que conté calendari&#10;&#10;Descripció generada automàticament">
            <a:extLst>
              <a:ext uri="{FF2B5EF4-FFF2-40B4-BE49-F238E27FC236}">
                <a16:creationId xmlns:a16="http://schemas.microsoft.com/office/drawing/2014/main" id="{3B7181BE-BAFF-4A2C-D18E-D47F2E830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10" y="2614274"/>
            <a:ext cx="2128158" cy="1375924"/>
          </a:xfrm>
          <a:prstGeom prst="rect">
            <a:avLst/>
          </a:prstGeom>
        </p:spPr>
      </p:pic>
      <p:pic>
        <p:nvPicPr>
          <p:cNvPr id="23" name="Imatge 22" descr="Imatge que conté nit&#10;&#10;Descripció generada automàticament">
            <a:extLst>
              <a:ext uri="{FF2B5EF4-FFF2-40B4-BE49-F238E27FC236}">
                <a16:creationId xmlns:a16="http://schemas.microsoft.com/office/drawing/2014/main" id="{659C680C-681E-CA8D-ED52-6C0ED5B5A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6" y="4847831"/>
            <a:ext cx="2049307" cy="1363637"/>
          </a:xfrm>
          <a:prstGeom prst="rect">
            <a:avLst/>
          </a:prstGeom>
        </p:spPr>
      </p:pic>
      <p:pic>
        <p:nvPicPr>
          <p:cNvPr id="25" name="Imatge 24" descr="Blank white billboard in the sky wallpaper">
            <a:extLst>
              <a:ext uri="{FF2B5EF4-FFF2-40B4-BE49-F238E27FC236}">
                <a16:creationId xmlns:a16="http://schemas.microsoft.com/office/drawing/2014/main" id="{3A228900-E378-EB14-820E-D93028288E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68" y="4865479"/>
            <a:ext cx="2446198" cy="13759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FF9E5DA-9AF7-81CD-0D5B-65708B0EB21B}"/>
              </a:ext>
            </a:extLst>
          </p:cNvPr>
          <p:cNvSpPr/>
          <p:nvPr/>
        </p:nvSpPr>
        <p:spPr>
          <a:xfrm>
            <a:off x="4093369" y="5207794"/>
            <a:ext cx="1321594" cy="5586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49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225050E-AECE-658C-24AA-E31A22B8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657463" cy="610863"/>
          </a:xfrm>
        </p:spPr>
        <p:txBody>
          <a:bodyPr>
            <a:normAutofit fontScale="90000"/>
          </a:bodyPr>
          <a:lstStyle/>
          <a:p>
            <a:r>
              <a:rPr lang="en-GB" dirty="0"/>
              <a:t>Classifying and Characterizing</a:t>
            </a:r>
          </a:p>
        </p:txBody>
      </p:sp>
      <p:sp>
        <p:nvSpPr>
          <p:cNvPr id="13" name="Contenidor de número de diapositiva 12">
            <a:extLst>
              <a:ext uri="{FF2B5EF4-FFF2-40B4-BE49-F238E27FC236}">
                <a16:creationId xmlns:a16="http://schemas.microsoft.com/office/drawing/2014/main" id="{B5646E42-1F41-0239-0CAF-93E707A3AD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5</a:t>
            </a:fld>
            <a:endParaRPr lang="es-ES" noProof="0"/>
          </a:p>
        </p:txBody>
      </p:sp>
      <p:sp>
        <p:nvSpPr>
          <p:cNvPr id="14" name="Contenidor de data 13">
            <a:extLst>
              <a:ext uri="{FF2B5EF4-FFF2-40B4-BE49-F238E27FC236}">
                <a16:creationId xmlns:a16="http://schemas.microsoft.com/office/drawing/2014/main" id="{DEA61D49-DC02-3E31-85C2-9C33979F38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ES"/>
              <a:t>Value Chain</a:t>
            </a:r>
            <a:endParaRPr lang="es-ES" dirty="0"/>
          </a:p>
        </p:txBody>
      </p:sp>
      <p:sp>
        <p:nvSpPr>
          <p:cNvPr id="15" name="Contenidor de peu de pàgina 14">
            <a:extLst>
              <a:ext uri="{FF2B5EF4-FFF2-40B4-BE49-F238E27FC236}">
                <a16:creationId xmlns:a16="http://schemas.microsoft.com/office/drawing/2014/main" id="{6997629A-E0FB-0842-741D-1634F365F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/>
              <a:t>CampManager</a:t>
            </a:r>
          </a:p>
        </p:txBody>
      </p:sp>
      <p:grpSp>
        <p:nvGrpSpPr>
          <p:cNvPr id="18" name="Agrupa 17">
            <a:extLst>
              <a:ext uri="{FF2B5EF4-FFF2-40B4-BE49-F238E27FC236}">
                <a16:creationId xmlns:a16="http://schemas.microsoft.com/office/drawing/2014/main" id="{EDFC03C2-7FAF-319F-C67B-6E612C25558D}"/>
              </a:ext>
            </a:extLst>
          </p:cNvPr>
          <p:cNvGrpSpPr/>
          <p:nvPr/>
        </p:nvGrpSpPr>
        <p:grpSpPr>
          <a:xfrm>
            <a:off x="968158" y="2236680"/>
            <a:ext cx="10333471" cy="2356806"/>
            <a:chOff x="968158" y="2236680"/>
            <a:chExt cx="10333471" cy="2356806"/>
          </a:xfrm>
        </p:grpSpPr>
        <p:sp>
          <p:nvSpPr>
            <p:cNvPr id="19" name="Forma lliure: forma 18">
              <a:extLst>
                <a:ext uri="{FF2B5EF4-FFF2-40B4-BE49-F238E27FC236}">
                  <a16:creationId xmlns:a16="http://schemas.microsoft.com/office/drawing/2014/main" id="{9865B0C7-52E5-2152-7D0F-2557BC0FE957}"/>
                </a:ext>
              </a:extLst>
            </p:cNvPr>
            <p:cNvSpPr/>
            <p:nvPr/>
          </p:nvSpPr>
          <p:spPr>
            <a:xfrm>
              <a:off x="968158" y="3401163"/>
              <a:ext cx="1987206" cy="1192323"/>
            </a:xfrm>
            <a:custGeom>
              <a:avLst/>
              <a:gdLst>
                <a:gd name="connsiteX0" fmla="*/ 0 w 1987206"/>
                <a:gd name="connsiteY0" fmla="*/ 119232 h 1192323"/>
                <a:gd name="connsiteX1" fmla="*/ 119232 w 1987206"/>
                <a:gd name="connsiteY1" fmla="*/ 0 h 1192323"/>
                <a:gd name="connsiteX2" fmla="*/ 1867974 w 1987206"/>
                <a:gd name="connsiteY2" fmla="*/ 0 h 1192323"/>
                <a:gd name="connsiteX3" fmla="*/ 1987206 w 1987206"/>
                <a:gd name="connsiteY3" fmla="*/ 119232 h 1192323"/>
                <a:gd name="connsiteX4" fmla="*/ 1987206 w 1987206"/>
                <a:gd name="connsiteY4" fmla="*/ 1073091 h 1192323"/>
                <a:gd name="connsiteX5" fmla="*/ 1867974 w 1987206"/>
                <a:gd name="connsiteY5" fmla="*/ 1192323 h 1192323"/>
                <a:gd name="connsiteX6" fmla="*/ 119232 w 1987206"/>
                <a:gd name="connsiteY6" fmla="*/ 1192323 h 1192323"/>
                <a:gd name="connsiteX7" fmla="*/ 0 w 1987206"/>
                <a:gd name="connsiteY7" fmla="*/ 1073091 h 1192323"/>
                <a:gd name="connsiteX8" fmla="*/ 0 w 1987206"/>
                <a:gd name="connsiteY8" fmla="*/ 119232 h 119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7206" h="1192323">
                  <a:moveTo>
                    <a:pt x="0" y="119232"/>
                  </a:moveTo>
                  <a:cubicBezTo>
                    <a:pt x="0" y="53382"/>
                    <a:pt x="53382" y="0"/>
                    <a:pt x="119232" y="0"/>
                  </a:cubicBezTo>
                  <a:lnTo>
                    <a:pt x="1867974" y="0"/>
                  </a:lnTo>
                  <a:cubicBezTo>
                    <a:pt x="1933824" y="0"/>
                    <a:pt x="1987206" y="53382"/>
                    <a:pt x="1987206" y="119232"/>
                  </a:cubicBezTo>
                  <a:lnTo>
                    <a:pt x="1987206" y="1073091"/>
                  </a:lnTo>
                  <a:cubicBezTo>
                    <a:pt x="1987206" y="1138941"/>
                    <a:pt x="1933824" y="1192323"/>
                    <a:pt x="1867974" y="1192323"/>
                  </a:cubicBezTo>
                  <a:lnTo>
                    <a:pt x="119232" y="1192323"/>
                  </a:lnTo>
                  <a:cubicBezTo>
                    <a:pt x="53382" y="1192323"/>
                    <a:pt x="0" y="1138941"/>
                    <a:pt x="0" y="1073091"/>
                  </a:cubicBezTo>
                  <a:lnTo>
                    <a:pt x="0" y="119232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6362" tIns="126362" rIns="126362" bIns="12636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Activity</a:t>
              </a:r>
            </a:p>
          </p:txBody>
        </p:sp>
        <p:sp>
          <p:nvSpPr>
            <p:cNvPr id="20" name="Forma lliure: forma 19">
              <a:extLst>
                <a:ext uri="{FF2B5EF4-FFF2-40B4-BE49-F238E27FC236}">
                  <a16:creationId xmlns:a16="http://schemas.microsoft.com/office/drawing/2014/main" id="{A51F2B72-ACB8-DBE5-0C04-8CFAFD794A02}"/>
                </a:ext>
              </a:extLst>
            </p:cNvPr>
            <p:cNvSpPr/>
            <p:nvPr/>
          </p:nvSpPr>
          <p:spPr>
            <a:xfrm>
              <a:off x="3154084" y="3750911"/>
              <a:ext cx="421287" cy="492827"/>
            </a:xfrm>
            <a:custGeom>
              <a:avLst/>
              <a:gdLst>
                <a:gd name="connsiteX0" fmla="*/ 0 w 421287"/>
                <a:gd name="connsiteY0" fmla="*/ 98565 h 492827"/>
                <a:gd name="connsiteX1" fmla="*/ 210644 w 421287"/>
                <a:gd name="connsiteY1" fmla="*/ 98565 h 492827"/>
                <a:gd name="connsiteX2" fmla="*/ 210644 w 421287"/>
                <a:gd name="connsiteY2" fmla="*/ 0 h 492827"/>
                <a:gd name="connsiteX3" fmla="*/ 421287 w 421287"/>
                <a:gd name="connsiteY3" fmla="*/ 246414 h 492827"/>
                <a:gd name="connsiteX4" fmla="*/ 210644 w 421287"/>
                <a:gd name="connsiteY4" fmla="*/ 492827 h 492827"/>
                <a:gd name="connsiteX5" fmla="*/ 210644 w 421287"/>
                <a:gd name="connsiteY5" fmla="*/ 394262 h 492827"/>
                <a:gd name="connsiteX6" fmla="*/ 0 w 421287"/>
                <a:gd name="connsiteY6" fmla="*/ 394262 h 492827"/>
                <a:gd name="connsiteX7" fmla="*/ 0 w 421287"/>
                <a:gd name="connsiteY7" fmla="*/ 98565 h 4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287" h="492827">
                  <a:moveTo>
                    <a:pt x="0" y="98565"/>
                  </a:moveTo>
                  <a:lnTo>
                    <a:pt x="210644" y="98565"/>
                  </a:lnTo>
                  <a:lnTo>
                    <a:pt x="210644" y="0"/>
                  </a:lnTo>
                  <a:lnTo>
                    <a:pt x="421287" y="246414"/>
                  </a:lnTo>
                  <a:lnTo>
                    <a:pt x="210644" y="492827"/>
                  </a:lnTo>
                  <a:lnTo>
                    <a:pt x="210644" y="394262"/>
                  </a:lnTo>
                  <a:lnTo>
                    <a:pt x="0" y="394262"/>
                  </a:lnTo>
                  <a:lnTo>
                    <a:pt x="0" y="98565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0" tIns="98565" rIns="126386" bIns="985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900" kern="1200"/>
            </a:p>
          </p:txBody>
        </p:sp>
        <p:sp>
          <p:nvSpPr>
            <p:cNvPr id="21" name="Forma lliure: forma 20">
              <a:extLst>
                <a:ext uri="{FF2B5EF4-FFF2-40B4-BE49-F238E27FC236}">
                  <a16:creationId xmlns:a16="http://schemas.microsoft.com/office/drawing/2014/main" id="{83D2ECD2-ADA1-FBC7-7EDE-63B7F1ACBDF6}"/>
                </a:ext>
              </a:extLst>
            </p:cNvPr>
            <p:cNvSpPr/>
            <p:nvPr/>
          </p:nvSpPr>
          <p:spPr>
            <a:xfrm>
              <a:off x="3750246" y="3401163"/>
              <a:ext cx="1987206" cy="1192323"/>
            </a:xfrm>
            <a:custGeom>
              <a:avLst/>
              <a:gdLst>
                <a:gd name="connsiteX0" fmla="*/ 0 w 1987206"/>
                <a:gd name="connsiteY0" fmla="*/ 119232 h 1192323"/>
                <a:gd name="connsiteX1" fmla="*/ 119232 w 1987206"/>
                <a:gd name="connsiteY1" fmla="*/ 0 h 1192323"/>
                <a:gd name="connsiteX2" fmla="*/ 1867974 w 1987206"/>
                <a:gd name="connsiteY2" fmla="*/ 0 h 1192323"/>
                <a:gd name="connsiteX3" fmla="*/ 1987206 w 1987206"/>
                <a:gd name="connsiteY3" fmla="*/ 119232 h 1192323"/>
                <a:gd name="connsiteX4" fmla="*/ 1987206 w 1987206"/>
                <a:gd name="connsiteY4" fmla="*/ 1073091 h 1192323"/>
                <a:gd name="connsiteX5" fmla="*/ 1867974 w 1987206"/>
                <a:gd name="connsiteY5" fmla="*/ 1192323 h 1192323"/>
                <a:gd name="connsiteX6" fmla="*/ 119232 w 1987206"/>
                <a:gd name="connsiteY6" fmla="*/ 1192323 h 1192323"/>
                <a:gd name="connsiteX7" fmla="*/ 0 w 1987206"/>
                <a:gd name="connsiteY7" fmla="*/ 1073091 h 1192323"/>
                <a:gd name="connsiteX8" fmla="*/ 0 w 1987206"/>
                <a:gd name="connsiteY8" fmla="*/ 119232 h 119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7206" h="1192323">
                  <a:moveTo>
                    <a:pt x="0" y="119232"/>
                  </a:moveTo>
                  <a:cubicBezTo>
                    <a:pt x="0" y="53382"/>
                    <a:pt x="53382" y="0"/>
                    <a:pt x="119232" y="0"/>
                  </a:cubicBezTo>
                  <a:lnTo>
                    <a:pt x="1867974" y="0"/>
                  </a:lnTo>
                  <a:cubicBezTo>
                    <a:pt x="1933824" y="0"/>
                    <a:pt x="1987206" y="53382"/>
                    <a:pt x="1987206" y="119232"/>
                  </a:cubicBezTo>
                  <a:lnTo>
                    <a:pt x="1987206" y="1073091"/>
                  </a:lnTo>
                  <a:cubicBezTo>
                    <a:pt x="1987206" y="1138941"/>
                    <a:pt x="1933824" y="1192323"/>
                    <a:pt x="1867974" y="1192323"/>
                  </a:cubicBezTo>
                  <a:lnTo>
                    <a:pt x="119232" y="1192323"/>
                  </a:lnTo>
                  <a:cubicBezTo>
                    <a:pt x="53382" y="1192323"/>
                    <a:pt x="0" y="1138941"/>
                    <a:pt x="0" y="1073091"/>
                  </a:cubicBezTo>
                  <a:lnTo>
                    <a:pt x="0" y="119232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6362" tIns="126362" rIns="126362" bIns="12636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Classify Type</a:t>
              </a:r>
            </a:p>
          </p:txBody>
        </p:sp>
        <p:sp>
          <p:nvSpPr>
            <p:cNvPr id="22" name="Forma lliure: forma 21">
              <a:extLst>
                <a:ext uri="{FF2B5EF4-FFF2-40B4-BE49-F238E27FC236}">
                  <a16:creationId xmlns:a16="http://schemas.microsoft.com/office/drawing/2014/main" id="{0DC9BEA3-29D8-29F6-643F-3DCF330B9B80}"/>
                </a:ext>
              </a:extLst>
            </p:cNvPr>
            <p:cNvSpPr/>
            <p:nvPr/>
          </p:nvSpPr>
          <p:spPr>
            <a:xfrm>
              <a:off x="5936173" y="3750911"/>
              <a:ext cx="421287" cy="492827"/>
            </a:xfrm>
            <a:custGeom>
              <a:avLst/>
              <a:gdLst>
                <a:gd name="connsiteX0" fmla="*/ 0 w 421287"/>
                <a:gd name="connsiteY0" fmla="*/ 98565 h 492827"/>
                <a:gd name="connsiteX1" fmla="*/ 210644 w 421287"/>
                <a:gd name="connsiteY1" fmla="*/ 98565 h 492827"/>
                <a:gd name="connsiteX2" fmla="*/ 210644 w 421287"/>
                <a:gd name="connsiteY2" fmla="*/ 0 h 492827"/>
                <a:gd name="connsiteX3" fmla="*/ 421287 w 421287"/>
                <a:gd name="connsiteY3" fmla="*/ 246414 h 492827"/>
                <a:gd name="connsiteX4" fmla="*/ 210644 w 421287"/>
                <a:gd name="connsiteY4" fmla="*/ 492827 h 492827"/>
                <a:gd name="connsiteX5" fmla="*/ 210644 w 421287"/>
                <a:gd name="connsiteY5" fmla="*/ 394262 h 492827"/>
                <a:gd name="connsiteX6" fmla="*/ 0 w 421287"/>
                <a:gd name="connsiteY6" fmla="*/ 394262 h 492827"/>
                <a:gd name="connsiteX7" fmla="*/ 0 w 421287"/>
                <a:gd name="connsiteY7" fmla="*/ 98565 h 4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287" h="492827">
                  <a:moveTo>
                    <a:pt x="0" y="98565"/>
                  </a:moveTo>
                  <a:lnTo>
                    <a:pt x="210644" y="98565"/>
                  </a:lnTo>
                  <a:lnTo>
                    <a:pt x="210644" y="0"/>
                  </a:lnTo>
                  <a:lnTo>
                    <a:pt x="421287" y="246414"/>
                  </a:lnTo>
                  <a:lnTo>
                    <a:pt x="210644" y="492827"/>
                  </a:lnTo>
                  <a:lnTo>
                    <a:pt x="210644" y="394262"/>
                  </a:lnTo>
                  <a:lnTo>
                    <a:pt x="0" y="394262"/>
                  </a:lnTo>
                  <a:lnTo>
                    <a:pt x="0" y="98565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0" tIns="98565" rIns="126386" bIns="985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900" kern="1200"/>
            </a:p>
          </p:txBody>
        </p:sp>
        <p:sp>
          <p:nvSpPr>
            <p:cNvPr id="23" name="Forma lliure: forma 22">
              <a:extLst>
                <a:ext uri="{FF2B5EF4-FFF2-40B4-BE49-F238E27FC236}">
                  <a16:creationId xmlns:a16="http://schemas.microsoft.com/office/drawing/2014/main" id="{1A2A96DD-2BB6-B8F5-5425-3A87DCBEC447}"/>
                </a:ext>
              </a:extLst>
            </p:cNvPr>
            <p:cNvSpPr/>
            <p:nvPr/>
          </p:nvSpPr>
          <p:spPr>
            <a:xfrm>
              <a:off x="6532335" y="3401163"/>
              <a:ext cx="1987206" cy="1192323"/>
            </a:xfrm>
            <a:custGeom>
              <a:avLst/>
              <a:gdLst>
                <a:gd name="connsiteX0" fmla="*/ 0 w 1987206"/>
                <a:gd name="connsiteY0" fmla="*/ 119232 h 1192323"/>
                <a:gd name="connsiteX1" fmla="*/ 119232 w 1987206"/>
                <a:gd name="connsiteY1" fmla="*/ 0 h 1192323"/>
                <a:gd name="connsiteX2" fmla="*/ 1867974 w 1987206"/>
                <a:gd name="connsiteY2" fmla="*/ 0 h 1192323"/>
                <a:gd name="connsiteX3" fmla="*/ 1987206 w 1987206"/>
                <a:gd name="connsiteY3" fmla="*/ 119232 h 1192323"/>
                <a:gd name="connsiteX4" fmla="*/ 1987206 w 1987206"/>
                <a:gd name="connsiteY4" fmla="*/ 1073091 h 1192323"/>
                <a:gd name="connsiteX5" fmla="*/ 1867974 w 1987206"/>
                <a:gd name="connsiteY5" fmla="*/ 1192323 h 1192323"/>
                <a:gd name="connsiteX6" fmla="*/ 119232 w 1987206"/>
                <a:gd name="connsiteY6" fmla="*/ 1192323 h 1192323"/>
                <a:gd name="connsiteX7" fmla="*/ 0 w 1987206"/>
                <a:gd name="connsiteY7" fmla="*/ 1073091 h 1192323"/>
                <a:gd name="connsiteX8" fmla="*/ 0 w 1987206"/>
                <a:gd name="connsiteY8" fmla="*/ 119232 h 119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7206" h="1192323">
                  <a:moveTo>
                    <a:pt x="0" y="119232"/>
                  </a:moveTo>
                  <a:cubicBezTo>
                    <a:pt x="0" y="53382"/>
                    <a:pt x="53382" y="0"/>
                    <a:pt x="119232" y="0"/>
                  </a:cubicBezTo>
                  <a:lnTo>
                    <a:pt x="1867974" y="0"/>
                  </a:lnTo>
                  <a:cubicBezTo>
                    <a:pt x="1933824" y="0"/>
                    <a:pt x="1987206" y="53382"/>
                    <a:pt x="1987206" y="119232"/>
                  </a:cubicBezTo>
                  <a:lnTo>
                    <a:pt x="1987206" y="1073091"/>
                  </a:lnTo>
                  <a:cubicBezTo>
                    <a:pt x="1987206" y="1138941"/>
                    <a:pt x="1933824" y="1192323"/>
                    <a:pt x="1867974" y="1192323"/>
                  </a:cubicBezTo>
                  <a:lnTo>
                    <a:pt x="119232" y="1192323"/>
                  </a:lnTo>
                  <a:cubicBezTo>
                    <a:pt x="53382" y="1192323"/>
                    <a:pt x="0" y="1138941"/>
                    <a:pt x="0" y="1073091"/>
                  </a:cubicBezTo>
                  <a:lnTo>
                    <a:pt x="0" y="119232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6362" tIns="126362" rIns="126362" bIns="12636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Effect On Competitive Advantage</a:t>
              </a:r>
            </a:p>
          </p:txBody>
        </p:sp>
        <p:sp>
          <p:nvSpPr>
            <p:cNvPr id="24" name="Forma lliure: forma 23">
              <a:extLst>
                <a:ext uri="{FF2B5EF4-FFF2-40B4-BE49-F238E27FC236}">
                  <a16:creationId xmlns:a16="http://schemas.microsoft.com/office/drawing/2014/main" id="{79C63155-572E-AC85-700F-EE86924FC890}"/>
                </a:ext>
              </a:extLst>
            </p:cNvPr>
            <p:cNvSpPr/>
            <p:nvPr/>
          </p:nvSpPr>
          <p:spPr>
            <a:xfrm rot="20237253">
              <a:off x="8700554" y="3163679"/>
              <a:ext cx="456703" cy="492827"/>
            </a:xfrm>
            <a:custGeom>
              <a:avLst/>
              <a:gdLst>
                <a:gd name="connsiteX0" fmla="*/ 0 w 456703"/>
                <a:gd name="connsiteY0" fmla="*/ 98565 h 492827"/>
                <a:gd name="connsiteX1" fmla="*/ 228352 w 456703"/>
                <a:gd name="connsiteY1" fmla="*/ 98565 h 492827"/>
                <a:gd name="connsiteX2" fmla="*/ 228352 w 456703"/>
                <a:gd name="connsiteY2" fmla="*/ 0 h 492827"/>
                <a:gd name="connsiteX3" fmla="*/ 456703 w 456703"/>
                <a:gd name="connsiteY3" fmla="*/ 246414 h 492827"/>
                <a:gd name="connsiteX4" fmla="*/ 228352 w 456703"/>
                <a:gd name="connsiteY4" fmla="*/ 492827 h 492827"/>
                <a:gd name="connsiteX5" fmla="*/ 228352 w 456703"/>
                <a:gd name="connsiteY5" fmla="*/ 394262 h 492827"/>
                <a:gd name="connsiteX6" fmla="*/ 0 w 456703"/>
                <a:gd name="connsiteY6" fmla="*/ 394262 h 492827"/>
                <a:gd name="connsiteX7" fmla="*/ 0 w 456703"/>
                <a:gd name="connsiteY7" fmla="*/ 98565 h 49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703" h="492827">
                  <a:moveTo>
                    <a:pt x="0" y="98565"/>
                  </a:moveTo>
                  <a:lnTo>
                    <a:pt x="228352" y="98565"/>
                  </a:lnTo>
                  <a:lnTo>
                    <a:pt x="228352" y="0"/>
                  </a:lnTo>
                  <a:lnTo>
                    <a:pt x="456703" y="246414"/>
                  </a:lnTo>
                  <a:lnTo>
                    <a:pt x="228352" y="492827"/>
                  </a:lnTo>
                  <a:lnTo>
                    <a:pt x="228352" y="394262"/>
                  </a:lnTo>
                  <a:lnTo>
                    <a:pt x="0" y="394262"/>
                  </a:lnTo>
                  <a:lnTo>
                    <a:pt x="0" y="98565"/>
                  </a:lnTo>
                  <a:close/>
                </a:path>
              </a:pathLst>
            </a:custGeom>
            <a:solidFill>
              <a:srgbClr val="66FF99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-1" tIns="98564" rIns="137011" bIns="985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900" kern="1200"/>
            </a:p>
          </p:txBody>
        </p:sp>
        <p:sp>
          <p:nvSpPr>
            <p:cNvPr id="25" name="Forma lliure: forma 24">
              <a:extLst>
                <a:ext uri="{FF2B5EF4-FFF2-40B4-BE49-F238E27FC236}">
                  <a16:creationId xmlns:a16="http://schemas.microsoft.com/office/drawing/2014/main" id="{837CA10D-E821-BA27-E345-96D91C917109}"/>
                </a:ext>
              </a:extLst>
            </p:cNvPr>
            <p:cNvSpPr/>
            <p:nvPr/>
          </p:nvSpPr>
          <p:spPr>
            <a:xfrm>
              <a:off x="9314423" y="2236680"/>
              <a:ext cx="1987206" cy="1192323"/>
            </a:xfrm>
            <a:custGeom>
              <a:avLst/>
              <a:gdLst>
                <a:gd name="connsiteX0" fmla="*/ 0 w 1987206"/>
                <a:gd name="connsiteY0" fmla="*/ 119232 h 1192323"/>
                <a:gd name="connsiteX1" fmla="*/ 119232 w 1987206"/>
                <a:gd name="connsiteY1" fmla="*/ 0 h 1192323"/>
                <a:gd name="connsiteX2" fmla="*/ 1867974 w 1987206"/>
                <a:gd name="connsiteY2" fmla="*/ 0 h 1192323"/>
                <a:gd name="connsiteX3" fmla="*/ 1987206 w 1987206"/>
                <a:gd name="connsiteY3" fmla="*/ 119232 h 1192323"/>
                <a:gd name="connsiteX4" fmla="*/ 1987206 w 1987206"/>
                <a:gd name="connsiteY4" fmla="*/ 1073091 h 1192323"/>
                <a:gd name="connsiteX5" fmla="*/ 1867974 w 1987206"/>
                <a:gd name="connsiteY5" fmla="*/ 1192323 h 1192323"/>
                <a:gd name="connsiteX6" fmla="*/ 119232 w 1987206"/>
                <a:gd name="connsiteY6" fmla="*/ 1192323 h 1192323"/>
                <a:gd name="connsiteX7" fmla="*/ 0 w 1987206"/>
                <a:gd name="connsiteY7" fmla="*/ 1073091 h 1192323"/>
                <a:gd name="connsiteX8" fmla="*/ 0 w 1987206"/>
                <a:gd name="connsiteY8" fmla="*/ 119232 h 119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7206" h="1192323">
                  <a:moveTo>
                    <a:pt x="0" y="119232"/>
                  </a:moveTo>
                  <a:cubicBezTo>
                    <a:pt x="0" y="53382"/>
                    <a:pt x="53382" y="0"/>
                    <a:pt x="119232" y="0"/>
                  </a:cubicBezTo>
                  <a:lnTo>
                    <a:pt x="1867974" y="0"/>
                  </a:lnTo>
                  <a:cubicBezTo>
                    <a:pt x="1933824" y="0"/>
                    <a:pt x="1987206" y="53382"/>
                    <a:pt x="1987206" y="119232"/>
                  </a:cubicBezTo>
                  <a:lnTo>
                    <a:pt x="1987206" y="1073091"/>
                  </a:lnTo>
                  <a:cubicBezTo>
                    <a:pt x="1987206" y="1138941"/>
                    <a:pt x="1933824" y="1192323"/>
                    <a:pt x="1867974" y="1192323"/>
                  </a:cubicBezTo>
                  <a:lnTo>
                    <a:pt x="119232" y="1192323"/>
                  </a:lnTo>
                  <a:cubicBezTo>
                    <a:pt x="53382" y="1192323"/>
                    <a:pt x="0" y="1138941"/>
                    <a:pt x="0" y="1073091"/>
                  </a:cubicBezTo>
                  <a:lnTo>
                    <a:pt x="0" y="119232"/>
                  </a:lnTo>
                  <a:close/>
                </a:path>
              </a:pathLst>
            </a:custGeom>
            <a:solidFill>
              <a:srgbClr val="66FF99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26362" tIns="126362" rIns="126362" bIns="126362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Perform Activity</a:t>
              </a:r>
            </a:p>
          </p:txBody>
        </p:sp>
      </p:grpSp>
      <p:sp>
        <p:nvSpPr>
          <p:cNvPr id="26" name="Forma lliure: forma 25">
            <a:extLst>
              <a:ext uri="{FF2B5EF4-FFF2-40B4-BE49-F238E27FC236}">
                <a16:creationId xmlns:a16="http://schemas.microsoft.com/office/drawing/2014/main" id="{3B7D5275-4BFE-5948-11AA-56629D6CDC1A}"/>
              </a:ext>
            </a:extLst>
          </p:cNvPr>
          <p:cNvSpPr/>
          <p:nvPr/>
        </p:nvSpPr>
        <p:spPr>
          <a:xfrm>
            <a:off x="9314423" y="4593486"/>
            <a:ext cx="1987206" cy="1192323"/>
          </a:xfrm>
          <a:custGeom>
            <a:avLst/>
            <a:gdLst>
              <a:gd name="connsiteX0" fmla="*/ 0 w 1987206"/>
              <a:gd name="connsiteY0" fmla="*/ 119232 h 1192323"/>
              <a:gd name="connsiteX1" fmla="*/ 119232 w 1987206"/>
              <a:gd name="connsiteY1" fmla="*/ 0 h 1192323"/>
              <a:gd name="connsiteX2" fmla="*/ 1867974 w 1987206"/>
              <a:gd name="connsiteY2" fmla="*/ 0 h 1192323"/>
              <a:gd name="connsiteX3" fmla="*/ 1987206 w 1987206"/>
              <a:gd name="connsiteY3" fmla="*/ 119232 h 1192323"/>
              <a:gd name="connsiteX4" fmla="*/ 1987206 w 1987206"/>
              <a:gd name="connsiteY4" fmla="*/ 1073091 h 1192323"/>
              <a:gd name="connsiteX5" fmla="*/ 1867974 w 1987206"/>
              <a:gd name="connsiteY5" fmla="*/ 1192323 h 1192323"/>
              <a:gd name="connsiteX6" fmla="*/ 119232 w 1987206"/>
              <a:gd name="connsiteY6" fmla="*/ 1192323 h 1192323"/>
              <a:gd name="connsiteX7" fmla="*/ 0 w 1987206"/>
              <a:gd name="connsiteY7" fmla="*/ 1073091 h 1192323"/>
              <a:gd name="connsiteX8" fmla="*/ 0 w 1987206"/>
              <a:gd name="connsiteY8" fmla="*/ 119232 h 11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7206" h="1192323">
                <a:moveTo>
                  <a:pt x="0" y="119232"/>
                </a:moveTo>
                <a:cubicBezTo>
                  <a:pt x="0" y="53382"/>
                  <a:pt x="53382" y="0"/>
                  <a:pt x="119232" y="0"/>
                </a:cubicBezTo>
                <a:lnTo>
                  <a:pt x="1867974" y="0"/>
                </a:lnTo>
                <a:cubicBezTo>
                  <a:pt x="1933824" y="0"/>
                  <a:pt x="1987206" y="53382"/>
                  <a:pt x="1987206" y="119232"/>
                </a:cubicBezTo>
                <a:lnTo>
                  <a:pt x="1987206" y="1073091"/>
                </a:lnTo>
                <a:cubicBezTo>
                  <a:pt x="1987206" y="1138941"/>
                  <a:pt x="1933824" y="1192323"/>
                  <a:pt x="1867974" y="1192323"/>
                </a:cubicBezTo>
                <a:lnTo>
                  <a:pt x="119232" y="1192323"/>
                </a:lnTo>
                <a:cubicBezTo>
                  <a:pt x="53382" y="1192323"/>
                  <a:pt x="0" y="1138941"/>
                  <a:pt x="0" y="1073091"/>
                </a:cubicBezTo>
                <a:lnTo>
                  <a:pt x="0" y="119232"/>
                </a:lnTo>
                <a:close/>
              </a:path>
            </a:pathLst>
          </a:cu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126362" tIns="126362" rIns="126362" bIns="126362" numCol="1" spcCol="1270" anchor="ctr" anchorCtr="0">
            <a:noAutofit/>
          </a:bodyPr>
          <a:lstStyle/>
          <a:p>
            <a:pPr marL="342900" lvl="0" indent="-34290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Delete</a:t>
            </a:r>
          </a:p>
          <a:p>
            <a:pPr marL="342900" lvl="0" indent="-34290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000" kern="1200" dirty="0"/>
              <a:t>Transform</a:t>
            </a:r>
          </a:p>
          <a:p>
            <a:pPr marL="342900" lvl="0" indent="-34290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Outsource</a:t>
            </a:r>
            <a:endParaRPr lang="en-GB" sz="2000" kern="1200" dirty="0"/>
          </a:p>
        </p:txBody>
      </p:sp>
      <p:sp>
        <p:nvSpPr>
          <p:cNvPr id="27" name="Forma lliure: forma 26">
            <a:extLst>
              <a:ext uri="{FF2B5EF4-FFF2-40B4-BE49-F238E27FC236}">
                <a16:creationId xmlns:a16="http://schemas.microsoft.com/office/drawing/2014/main" id="{91DF3926-A91E-58D9-861B-01C4F6CC1056}"/>
              </a:ext>
            </a:extLst>
          </p:cNvPr>
          <p:cNvSpPr/>
          <p:nvPr/>
        </p:nvSpPr>
        <p:spPr>
          <a:xfrm rot="2272796">
            <a:off x="8706451" y="4368028"/>
            <a:ext cx="456703" cy="492827"/>
          </a:xfrm>
          <a:custGeom>
            <a:avLst/>
            <a:gdLst>
              <a:gd name="connsiteX0" fmla="*/ 0 w 456703"/>
              <a:gd name="connsiteY0" fmla="*/ 98565 h 492827"/>
              <a:gd name="connsiteX1" fmla="*/ 228352 w 456703"/>
              <a:gd name="connsiteY1" fmla="*/ 98565 h 492827"/>
              <a:gd name="connsiteX2" fmla="*/ 228352 w 456703"/>
              <a:gd name="connsiteY2" fmla="*/ 0 h 492827"/>
              <a:gd name="connsiteX3" fmla="*/ 456703 w 456703"/>
              <a:gd name="connsiteY3" fmla="*/ 246414 h 492827"/>
              <a:gd name="connsiteX4" fmla="*/ 228352 w 456703"/>
              <a:gd name="connsiteY4" fmla="*/ 492827 h 492827"/>
              <a:gd name="connsiteX5" fmla="*/ 228352 w 456703"/>
              <a:gd name="connsiteY5" fmla="*/ 394262 h 492827"/>
              <a:gd name="connsiteX6" fmla="*/ 0 w 456703"/>
              <a:gd name="connsiteY6" fmla="*/ 394262 h 492827"/>
              <a:gd name="connsiteX7" fmla="*/ 0 w 456703"/>
              <a:gd name="connsiteY7" fmla="*/ 98565 h 49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703" h="492827">
                <a:moveTo>
                  <a:pt x="0" y="98565"/>
                </a:moveTo>
                <a:lnTo>
                  <a:pt x="228352" y="98565"/>
                </a:lnTo>
                <a:lnTo>
                  <a:pt x="228352" y="0"/>
                </a:lnTo>
                <a:lnTo>
                  <a:pt x="456703" y="246414"/>
                </a:lnTo>
                <a:lnTo>
                  <a:pt x="228352" y="492827"/>
                </a:lnTo>
                <a:lnTo>
                  <a:pt x="228352" y="394262"/>
                </a:lnTo>
                <a:lnTo>
                  <a:pt x="0" y="394262"/>
                </a:lnTo>
                <a:lnTo>
                  <a:pt x="0" y="98565"/>
                </a:lnTo>
                <a:close/>
              </a:path>
            </a:pathLst>
          </a:cu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-1" tIns="98564" rIns="137011" bIns="98565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900" kern="1200"/>
          </a:p>
        </p:txBody>
      </p:sp>
    </p:spTree>
    <p:extLst>
      <p:ext uri="{BB962C8B-B14F-4D97-AF65-F5344CB8AC3E}">
        <p14:creationId xmlns:p14="http://schemas.microsoft.com/office/powerpoint/2010/main" val="22148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idor de número de diapositiva 12">
            <a:extLst>
              <a:ext uri="{FF2B5EF4-FFF2-40B4-BE49-F238E27FC236}">
                <a16:creationId xmlns:a16="http://schemas.microsoft.com/office/drawing/2014/main" id="{E76F9C4A-B09E-2DEF-C9B0-B97AC6583A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  <p:sp>
        <p:nvSpPr>
          <p:cNvPr id="14" name="Contenidor de data 13">
            <a:extLst>
              <a:ext uri="{FF2B5EF4-FFF2-40B4-BE49-F238E27FC236}">
                <a16:creationId xmlns:a16="http://schemas.microsoft.com/office/drawing/2014/main" id="{23F5890C-E5E1-D7C4-10D6-76F5A5655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Value Chain</a:t>
            </a:r>
          </a:p>
        </p:txBody>
      </p:sp>
      <p:sp>
        <p:nvSpPr>
          <p:cNvPr id="15" name="Contenidor de peu de pàgina 14">
            <a:extLst>
              <a:ext uri="{FF2B5EF4-FFF2-40B4-BE49-F238E27FC236}">
                <a16:creationId xmlns:a16="http://schemas.microsoft.com/office/drawing/2014/main" id="{2A199A00-7DEF-1B1E-8B4B-5EB3296A8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2927EA-7068-ACCD-A321-3C50F754E58C}"/>
              </a:ext>
            </a:extLst>
          </p:cNvPr>
          <p:cNvSpPr/>
          <p:nvPr/>
        </p:nvSpPr>
        <p:spPr>
          <a:xfrm>
            <a:off x="7010400" y="3802743"/>
            <a:ext cx="2467429" cy="493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Imatge 25" descr="Imatge que conté Lloc web&#10;&#10;Descripció generada automàticament">
            <a:extLst>
              <a:ext uri="{FF2B5EF4-FFF2-40B4-BE49-F238E27FC236}">
                <a16:creationId xmlns:a16="http://schemas.microsoft.com/office/drawing/2014/main" id="{86DFF9DD-3BDD-6745-BA41-AA8959077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29" y="0"/>
            <a:ext cx="9888941" cy="6858000"/>
          </a:xfrm>
          <a:prstGeom prst="rect">
            <a:avLst/>
          </a:prstGeom>
        </p:spPr>
      </p:pic>
      <p:sp>
        <p:nvSpPr>
          <p:cNvPr id="29" name="Títol 1">
            <a:extLst>
              <a:ext uri="{FF2B5EF4-FFF2-40B4-BE49-F238E27FC236}">
                <a16:creationId xmlns:a16="http://schemas.microsoft.com/office/drawing/2014/main" id="{4B51E85F-B9CD-69DA-C235-3222CCD07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271683"/>
            <a:ext cx="7657463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The Value Chain</a:t>
            </a:r>
          </a:p>
        </p:txBody>
      </p:sp>
    </p:spTree>
    <p:extLst>
      <p:ext uri="{BB962C8B-B14F-4D97-AF65-F5344CB8AC3E}">
        <p14:creationId xmlns:p14="http://schemas.microsoft.com/office/powerpoint/2010/main" val="34592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idor d'imatge 11" descr="Imatge que conté arbre, a l’aire lliure, natura, barbacoa&#10;&#10;Descripció generada automàticament">
            <a:extLst>
              <a:ext uri="{FF2B5EF4-FFF2-40B4-BE49-F238E27FC236}">
                <a16:creationId xmlns:a16="http://schemas.microsoft.com/office/drawing/2014/main" id="{007419C6-0E64-D5F2-DD74-83901ACC15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7" b="31227"/>
          <a:stretch/>
        </p:blipFill>
        <p:spPr>
          <a:xfrm>
            <a:off x="0" y="76"/>
            <a:ext cx="12191998" cy="6857849"/>
          </a:xfrm>
          <a:noFill/>
        </p:spPr>
      </p:pic>
      <p:sp>
        <p:nvSpPr>
          <p:cNvPr id="7" name="Títol 6">
            <a:extLst>
              <a:ext uri="{FF2B5EF4-FFF2-40B4-BE49-F238E27FC236}">
                <a16:creationId xmlns:a16="http://schemas.microsoft.com/office/drawing/2014/main" id="{11ADC836-6255-94E3-4F16-95DF9A09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 anchor="b">
            <a:normAutofit/>
          </a:bodyPr>
          <a:lstStyle/>
          <a:p>
            <a:r>
              <a:rPr lang="en-GB" sz="2600" dirty="0"/>
              <a:t>Thank You For Your Attention!</a:t>
            </a:r>
          </a:p>
        </p:txBody>
      </p:sp>
      <p:sp>
        <p:nvSpPr>
          <p:cNvPr id="3" name="Contenidor de número de diapositiva 2">
            <a:extLst>
              <a:ext uri="{FF2B5EF4-FFF2-40B4-BE49-F238E27FC236}">
                <a16:creationId xmlns:a16="http://schemas.microsoft.com/office/drawing/2014/main" id="{684C76BD-A980-AA18-E0C9-2A4A5F9714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7</a:t>
            </a:fld>
            <a:endParaRPr lang="es-ES" noProof="0"/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BF63DB3C-1A41-19D9-F597-D34EBA04F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Chain</a:t>
            </a:r>
            <a:endParaRPr lang="es-ES" dirty="0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8FFDEBC4-3533-8B77-03B0-23908FB2E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s-ES"/>
              <a:t>CampManager</a:t>
            </a:r>
          </a:p>
        </p:txBody>
      </p:sp>
    </p:spTree>
    <p:extLst>
      <p:ext uri="{BB962C8B-B14F-4D97-AF65-F5344CB8AC3E}">
        <p14:creationId xmlns:p14="http://schemas.microsoft.com/office/powerpoint/2010/main" val="28663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1">
  <a:themeElements>
    <a:clrScheme name="CampManager2">
      <a:dk1>
        <a:srgbClr val="043A5B"/>
      </a:dk1>
      <a:lt1>
        <a:srgbClr val="FFFFFF"/>
      </a:lt1>
      <a:dk2>
        <a:srgbClr val="7BA44E"/>
      </a:dk2>
      <a:lt2>
        <a:srgbClr val="01DDB8"/>
      </a:lt2>
      <a:accent1>
        <a:srgbClr val="007242"/>
      </a:accent1>
      <a:accent2>
        <a:srgbClr val="A2A200"/>
      </a:accent2>
      <a:accent3>
        <a:srgbClr val="00836A"/>
      </a:accent3>
      <a:accent4>
        <a:srgbClr val="356021"/>
      </a:accent4>
      <a:accent5>
        <a:srgbClr val="00A0C8"/>
      </a:accent5>
      <a:accent6>
        <a:srgbClr val="00ABF3"/>
      </a:accent6>
      <a:hlink>
        <a:srgbClr val="043A5B"/>
      </a:hlink>
      <a:folHlink>
        <a:srgbClr val="35602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EF12650751A4185D70DCC0004149E" ma:contentTypeVersion="3" ma:contentTypeDescription="Create a new document." ma:contentTypeScope="" ma:versionID="59a840466dc17a3cae13ecfe6d54e319">
  <xsd:schema xmlns:xsd="http://www.w3.org/2001/XMLSchema" xmlns:xs="http://www.w3.org/2001/XMLSchema" xmlns:p="http://schemas.microsoft.com/office/2006/metadata/properties" xmlns:ns3="1c89a055-cdfe-4454-a1f5-12b22794c9ae" targetNamespace="http://schemas.microsoft.com/office/2006/metadata/properties" ma:root="true" ma:fieldsID="9ab0a3fa79d71b79cd192c65fe765419" ns3:_="">
    <xsd:import namespace="1c89a055-cdfe-4454-a1f5-12b22794c9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9a055-cdfe-4454-a1f5-12b22794c9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89a055-cdfe-4454-a1f5-12b22794c9ae" xsi:nil="true"/>
  </documentManagement>
</p:properties>
</file>

<file path=customXml/itemProps1.xml><?xml version="1.0" encoding="utf-8"?>
<ds:datastoreItem xmlns:ds="http://schemas.openxmlformats.org/officeDocument/2006/customXml" ds:itemID="{4A2860DF-FEDE-4D71-9A6C-9BD125E99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9a055-cdfe-4454-a1f5-12b22794c9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c89a055-cdfe-4454-a1f5-12b22794c9a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90</TotalTime>
  <Words>242</Words>
  <Application>Microsoft Office PowerPoint</Application>
  <PresentationFormat>Pantalla panoràmica</PresentationFormat>
  <Paragraphs>61</Paragraphs>
  <Slides>7</Slides>
  <Notes>6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Franklin Gothic Book</vt:lpstr>
      <vt:lpstr>Franklin Gothic Demi</vt:lpstr>
      <vt:lpstr>Wingdings</vt:lpstr>
      <vt:lpstr>Tema1</vt:lpstr>
      <vt:lpstr>Value Chain</vt:lpstr>
      <vt:lpstr>Introduction</vt:lpstr>
      <vt:lpstr>Executive Summary</vt:lpstr>
      <vt:lpstr>Identifying Activities</vt:lpstr>
      <vt:lpstr>Classifying and Characterizing</vt:lpstr>
      <vt:lpstr>The Value Chain</vt:lpstr>
      <vt:lpstr>Thank You For Your Attention!</vt:lpstr>
    </vt:vector>
  </TitlesOfParts>
  <Company>Fundació Eurecat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Plan</dc:title>
  <dc:creator>Joel Aumedes Serrano</dc:creator>
  <cp:lastModifiedBy>Joel Aumedes Serrano</cp:lastModifiedBy>
  <cp:revision>38</cp:revision>
  <dcterms:created xsi:type="dcterms:W3CDTF">2023-03-06T09:36:21Z</dcterms:created>
  <dcterms:modified xsi:type="dcterms:W3CDTF">2023-03-29T07:45:43Z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0x010100841EF12650751A4185D70DCC0004149E</vt:lpwstr>
  </property>
</Properties>
</file>